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7"/>
  </p:notesMasterIdLst>
  <p:sldIdLst>
    <p:sldId id="299" r:id="rId2"/>
    <p:sldId id="260" r:id="rId3"/>
    <p:sldId id="258" r:id="rId4"/>
    <p:sldId id="284" r:id="rId5"/>
    <p:sldId id="295" r:id="rId6"/>
    <p:sldId id="285" r:id="rId7"/>
    <p:sldId id="296" r:id="rId8"/>
    <p:sldId id="297" r:id="rId9"/>
    <p:sldId id="298" r:id="rId10"/>
    <p:sldId id="286" r:id="rId11"/>
    <p:sldId id="287" r:id="rId12"/>
    <p:sldId id="288" r:id="rId13"/>
    <p:sldId id="294" r:id="rId14"/>
    <p:sldId id="292" r:id="rId15"/>
    <p:sldId id="293" r:id="rId16"/>
  </p:sldIdLst>
  <p:sldSz cx="12192000" cy="6858000"/>
  <p:notesSz cx="6858000" cy="9144000"/>
  <p:embeddedFontLst>
    <p:embeddedFont>
      <p:font typeface="Bauhaus 93" panose="04030905020B02020C02" pitchFamily="82" charset="0"/>
      <p:regular r:id="rId18"/>
    </p:embeddedFont>
    <p:embeddedFont>
      <p:font typeface="Microsoft YaHei UI Light" panose="020B0502040204020203" pitchFamily="34" charset="-122"/>
      <p:regular r:id="rId19"/>
    </p:embeddedFont>
    <p:embeddedFont>
      <p:font typeface="Calibri Light" panose="020F0302020204030204" pitchFamily="34" charset="0"/>
      <p:regular r:id="rId20"/>
      <p: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Arial Black" panose="020B0A04020102020204" pitchFamily="34" charset="0"/>
      <p:bold r:id="rId26"/>
    </p:embeddedFont>
    <p:embeddedFont>
      <p:font typeface="Microsoft YaHei UI" panose="020B0503020204020204" pitchFamily="34" charset="-122"/>
      <p:regular r:id="rId27"/>
      <p:bold r:id="rId28"/>
    </p:embeddedFont>
    <p:embeddedFont>
      <p:font typeface="宋体" panose="02010600030101010101" pitchFamily="2" charset="-122"/>
      <p:regular r:id="rId29"/>
    </p:embeddedFont>
    <p:embeddedFont>
      <p:font typeface="Microsoft JhengHei UI" panose="020B0604030504040204" pitchFamily="34" charset="-120"/>
      <p:regular r:id="rId30"/>
      <p:bold r:id="rId31"/>
    </p:embeddedFont>
    <p:embeddedFont>
      <p:font typeface="Microsoft JhengHei" panose="020B0604030504040204" pitchFamily="34" charset="-120"/>
      <p:regular r:id="rId32"/>
      <p:bold r:id="rId33"/>
    </p:embeddedFont>
    <p:embeddedFont>
      <p:font typeface="Segoe UI Black" panose="020B0A02040204020203" pitchFamily="34" charset="0"/>
      <p:bold r:id="rId34"/>
      <p:boldItalic r:id="rId3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2" autoAdjust="0"/>
    <p:restoredTop sz="89559" autoAdjust="0"/>
  </p:normalViewPr>
  <p:slideViewPr>
    <p:cSldViewPr snapToGrid="0">
      <p:cViewPr varScale="1">
        <p:scale>
          <a:sx n="103" d="100"/>
          <a:sy n="103" d="100"/>
        </p:scale>
        <p:origin x="738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tableStyles" Target="tableStyles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795D74-A285-47DF-9636-126780E17E97}" type="datetimeFigureOut">
              <a:rPr lang="zh-CN" altLang="en-US" smtClean="0"/>
              <a:pPr/>
              <a:t>2024/1/10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37F667-B916-416D-B023-BD2407C73C2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2664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7F667-B916-416D-B023-BD2407C73C28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7313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3E617-1852-4039-8A41-B4FBB6EED3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1DC2-33FF-4022-91B5-C13EC2E37E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560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3E617-1852-4039-8A41-B4FBB6EED3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1DC2-33FF-4022-91B5-C13EC2E37E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741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3E617-1852-4039-8A41-B4FBB6EED3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1DC2-33FF-4022-91B5-C13EC2E37E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757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3E617-1852-4039-8A41-B4FBB6EED3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2024/1/10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81DC2-33FF-4022-91B5-C13EC2E37E98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椭圆 6"/>
          <p:cNvSpPr/>
          <p:nvPr userDrawn="1"/>
        </p:nvSpPr>
        <p:spPr>
          <a:xfrm>
            <a:off x="12322021" y="0"/>
            <a:ext cx="413057" cy="413057"/>
          </a:xfrm>
          <a:prstGeom prst="ellipse">
            <a:avLst/>
          </a:prstGeom>
          <a:solidFill>
            <a:schemeClr val="accent6">
              <a:lumMod val="75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椭圆 7"/>
          <p:cNvSpPr/>
          <p:nvPr userDrawn="1"/>
        </p:nvSpPr>
        <p:spPr>
          <a:xfrm>
            <a:off x="12322021" y="575085"/>
            <a:ext cx="413057" cy="398582"/>
          </a:xfrm>
          <a:prstGeom prst="ellipse">
            <a:avLst/>
          </a:prstGeom>
          <a:solidFill>
            <a:srgbClr val="FFC000">
              <a:alpha val="9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椭圆 8"/>
          <p:cNvSpPr/>
          <p:nvPr userDrawn="1"/>
        </p:nvSpPr>
        <p:spPr>
          <a:xfrm>
            <a:off x="12322021" y="1135695"/>
            <a:ext cx="413057" cy="392442"/>
          </a:xfrm>
          <a:prstGeom prst="ellipse">
            <a:avLst/>
          </a:prstGeom>
          <a:solidFill>
            <a:schemeClr val="accent2">
              <a:lumMod val="50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椭圆 9"/>
          <p:cNvSpPr/>
          <p:nvPr userDrawn="1"/>
        </p:nvSpPr>
        <p:spPr>
          <a:xfrm>
            <a:off x="12322021" y="1690166"/>
            <a:ext cx="413057" cy="413057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720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http://www.kasipkor.kz/" TargetMode="External"/><Relationship Id="rId7" Type="http://schemas.microsoft.com/office/2007/relationships/hdphoto" Target="../media/hdphoto4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11" Type="http://schemas.microsoft.com/office/2007/relationships/hdphoto" Target="../media/hdphoto6.wdp"/><Relationship Id="rId5" Type="http://schemas.openxmlformats.org/officeDocument/2006/relationships/image" Target="../media/image7.png"/><Relationship Id="rId10" Type="http://schemas.openxmlformats.org/officeDocument/2006/relationships/image" Target="../media/image10.png"/><Relationship Id="rId4" Type="http://schemas.openxmlformats.org/officeDocument/2006/relationships/hyperlink" Target="http://www.college.smartnation.kz/" TargetMode="External"/><Relationship Id="rId9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7.wdp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microsoft.com/office/2007/relationships/hdphoto" Target="../media/hdphoto8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microsoft.com/office/2007/relationships/hdphoto" Target="../media/hdphoto9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13" Type="http://schemas.openxmlformats.org/officeDocument/2006/relationships/image" Target="../media/image33.jpg"/><Relationship Id="rId3" Type="http://schemas.openxmlformats.org/officeDocument/2006/relationships/image" Target="../media/image23.jpg"/><Relationship Id="rId7" Type="http://schemas.openxmlformats.org/officeDocument/2006/relationships/image" Target="../media/image27.jpg"/><Relationship Id="rId12" Type="http://schemas.openxmlformats.org/officeDocument/2006/relationships/image" Target="../media/image32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g"/><Relationship Id="rId11" Type="http://schemas.openxmlformats.org/officeDocument/2006/relationships/image" Target="../media/image31.jpg"/><Relationship Id="rId5" Type="http://schemas.openxmlformats.org/officeDocument/2006/relationships/image" Target="../media/image25.jpg"/><Relationship Id="rId10" Type="http://schemas.openxmlformats.org/officeDocument/2006/relationships/image" Target="../media/image30.jpg"/><Relationship Id="rId4" Type="http://schemas.openxmlformats.org/officeDocument/2006/relationships/image" Target="../media/image24.jpg"/><Relationship Id="rId9" Type="http://schemas.openxmlformats.org/officeDocument/2006/relationships/image" Target="../media/image29.jpg"/><Relationship Id="rId14" Type="http://schemas.openxmlformats.org/officeDocument/2006/relationships/image" Target="../media/image3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microsoft.com/office/2007/relationships/hdphoto" Target="../media/hdphoto11.wdp"/><Relationship Id="rId7" Type="http://schemas.openxmlformats.org/officeDocument/2006/relationships/image" Target="../media/image31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02427" y="153954"/>
            <a:ext cx="5346441" cy="8266925"/>
          </a:xfrm>
        </p:spPr>
      </p:pic>
    </p:spTree>
    <p:extLst>
      <p:ext uri="{BB962C8B-B14F-4D97-AF65-F5344CB8AC3E}">
        <p14:creationId xmlns:p14="http://schemas.microsoft.com/office/powerpoint/2010/main" val="1290445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halatoff.kz/images/block-2-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387" y="2295459"/>
            <a:ext cx="1774245" cy="1776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e7.pngegg.com/pngimages/216/642/png-clipart-book-computer-icons-paper-book-blue-ang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2" b="99556" l="778" r="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314" y="2202369"/>
            <a:ext cx="1928240" cy="192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1563973" y="592443"/>
            <a:ext cx="9116869" cy="1200329"/>
            <a:chOff x="1092199" y="584200"/>
            <a:chExt cx="9116869" cy="1200329"/>
          </a:xfrm>
        </p:grpSpPr>
        <p:sp>
          <p:nvSpPr>
            <p:cNvPr id="4" name="文本框 3"/>
            <p:cNvSpPr txBox="1"/>
            <p:nvPr/>
          </p:nvSpPr>
          <p:spPr>
            <a:xfrm>
              <a:off x="1092199" y="584200"/>
              <a:ext cx="911686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rgbClr val="FF0000"/>
                  </a:solidFill>
                  <a:latin typeface="Arial Black" panose="020B0A04020102020204" pitchFamily="34" charset="0"/>
                  <a:cs typeface="Times New Roman" panose="02020603050405020304" pitchFamily="18" charset="0"/>
                </a:rPr>
                <a:t>Поддержка чтения среди всех категорий пользователей, как основы их интеллектуального, творческого, личностного развития</a:t>
              </a:r>
              <a:endParaRPr lang="zh-CN" altLang="en-US" sz="2400" dirty="0">
                <a:solidFill>
                  <a:srgbClr val="719757"/>
                </a:solidFill>
                <a:latin typeface="Bauhaus 93" panose="04030905020B02020C02" pitchFamily="82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141537" y="783510"/>
              <a:ext cx="28495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2800" dirty="0">
                <a:solidFill>
                  <a:srgbClr val="71975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sp>
        <p:nvSpPr>
          <p:cNvPr id="19" name="任意多边形 18"/>
          <p:cNvSpPr/>
          <p:nvPr/>
        </p:nvSpPr>
        <p:spPr>
          <a:xfrm>
            <a:off x="1826041" y="3406882"/>
            <a:ext cx="1711871" cy="664773"/>
          </a:xfrm>
          <a:custGeom>
            <a:avLst/>
            <a:gdLst>
              <a:gd name="connsiteX0" fmla="*/ 0 w 1711871"/>
              <a:gd name="connsiteY0" fmla="*/ 0 h 664773"/>
              <a:gd name="connsiteX1" fmla="*/ 1711871 w 1711871"/>
              <a:gd name="connsiteY1" fmla="*/ 0 h 664773"/>
              <a:gd name="connsiteX2" fmla="*/ 1673795 w 1711871"/>
              <a:gd name="connsiteY2" fmla="*/ 122659 h 664773"/>
              <a:gd name="connsiteX3" fmla="*/ 855935 w 1711871"/>
              <a:gd name="connsiteY3" fmla="*/ 664773 h 664773"/>
              <a:gd name="connsiteX4" fmla="*/ 38075 w 1711871"/>
              <a:gd name="connsiteY4" fmla="*/ 122659 h 66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1871" h="664773">
                <a:moveTo>
                  <a:pt x="0" y="0"/>
                </a:moveTo>
                <a:lnTo>
                  <a:pt x="1711871" y="0"/>
                </a:lnTo>
                <a:lnTo>
                  <a:pt x="1673795" y="122659"/>
                </a:lnTo>
                <a:cubicBezTo>
                  <a:pt x="1539048" y="441237"/>
                  <a:pt x="1223597" y="664773"/>
                  <a:pt x="855935" y="664773"/>
                </a:cubicBezTo>
                <a:cubicBezTo>
                  <a:pt x="488274" y="664773"/>
                  <a:pt x="172822" y="441237"/>
                  <a:pt x="38075" y="12265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  <a:alpha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altLang="zh-CN" sz="2800" dirty="0" smtClean="0">
                <a:solidFill>
                  <a:prstClr val="white"/>
                </a:solidFill>
              </a:rPr>
              <a:t>70031/  70803</a:t>
            </a:r>
            <a:endParaRPr lang="zh-CN" altLang="en-US" sz="2800" dirty="0">
              <a:solidFill>
                <a:prstClr val="white"/>
              </a:solidFill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4120814" y="3406882"/>
            <a:ext cx="1711871" cy="664773"/>
          </a:xfrm>
          <a:custGeom>
            <a:avLst/>
            <a:gdLst>
              <a:gd name="connsiteX0" fmla="*/ 0 w 1711871"/>
              <a:gd name="connsiteY0" fmla="*/ 0 h 664773"/>
              <a:gd name="connsiteX1" fmla="*/ 1711871 w 1711871"/>
              <a:gd name="connsiteY1" fmla="*/ 0 h 664773"/>
              <a:gd name="connsiteX2" fmla="*/ 1673795 w 1711871"/>
              <a:gd name="connsiteY2" fmla="*/ 122659 h 664773"/>
              <a:gd name="connsiteX3" fmla="*/ 855935 w 1711871"/>
              <a:gd name="connsiteY3" fmla="*/ 664773 h 664773"/>
              <a:gd name="connsiteX4" fmla="*/ 38075 w 1711871"/>
              <a:gd name="connsiteY4" fmla="*/ 122659 h 66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1871" h="664773">
                <a:moveTo>
                  <a:pt x="0" y="0"/>
                </a:moveTo>
                <a:lnTo>
                  <a:pt x="1711871" y="0"/>
                </a:lnTo>
                <a:lnTo>
                  <a:pt x="1673795" y="122659"/>
                </a:lnTo>
                <a:cubicBezTo>
                  <a:pt x="1539048" y="441237"/>
                  <a:pt x="1223597" y="664773"/>
                  <a:pt x="855935" y="664773"/>
                </a:cubicBezTo>
                <a:cubicBezTo>
                  <a:pt x="488274" y="664773"/>
                  <a:pt x="172822" y="441237"/>
                  <a:pt x="38075" y="12265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  <a:alpha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94659" y="4297520"/>
            <a:ext cx="22126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b="1" spc="100" dirty="0" smtClean="0">
                <a:solidFill>
                  <a:srgbClr val="71975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БИБЛИОТЕЧНЫЙ ФОНД / на  772 экз.</a:t>
            </a:r>
            <a:endParaRPr lang="zh-CN" altLang="en-US" b="1" spc="100" dirty="0">
              <a:solidFill>
                <a:srgbClr val="719757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490518" y="3467172"/>
            <a:ext cx="1014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400" b="1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9905</a:t>
            </a:r>
            <a:endParaRPr lang="zh-CN" altLang="en-US" sz="2400" b="1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439490" y="3538234"/>
            <a:ext cx="1030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Three</a:t>
            </a:r>
            <a:endParaRPr lang="zh-CN" altLang="en-US" sz="2400" b="1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1" name="文本框 22"/>
          <p:cNvSpPr txBox="1"/>
          <p:nvPr/>
        </p:nvSpPr>
        <p:spPr>
          <a:xfrm>
            <a:off x="3629266" y="4303124"/>
            <a:ext cx="27795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b="1" spc="100" dirty="0" smtClean="0">
                <a:solidFill>
                  <a:srgbClr val="71975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НА КАЗАХСКОМ</a:t>
            </a:r>
          </a:p>
          <a:p>
            <a:pPr algn="ctr"/>
            <a:r>
              <a:rPr lang="ru-RU" altLang="zh-CN" b="1" spc="100" dirty="0" smtClean="0">
                <a:solidFill>
                  <a:srgbClr val="71975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ЯЗЫКЕ 9750/ на 155 экз.</a:t>
            </a:r>
            <a:endParaRPr lang="zh-CN" altLang="en-US" b="1" spc="100" dirty="0">
              <a:solidFill>
                <a:srgbClr val="719757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2054" name="Picture 6" descr="https://s49novouralsk.edusite.ru/img/bnjqcnli4cw.jp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478" y="2347331"/>
            <a:ext cx="1794130" cy="1794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任意多边形 19"/>
          <p:cNvSpPr/>
          <p:nvPr/>
        </p:nvSpPr>
        <p:spPr>
          <a:xfrm>
            <a:off x="6538607" y="3465836"/>
            <a:ext cx="1711871" cy="664773"/>
          </a:xfrm>
          <a:custGeom>
            <a:avLst/>
            <a:gdLst>
              <a:gd name="connsiteX0" fmla="*/ 0 w 1711871"/>
              <a:gd name="connsiteY0" fmla="*/ 0 h 664773"/>
              <a:gd name="connsiteX1" fmla="*/ 1711871 w 1711871"/>
              <a:gd name="connsiteY1" fmla="*/ 0 h 664773"/>
              <a:gd name="connsiteX2" fmla="*/ 1673795 w 1711871"/>
              <a:gd name="connsiteY2" fmla="*/ 122659 h 664773"/>
              <a:gd name="connsiteX3" fmla="*/ 855935 w 1711871"/>
              <a:gd name="connsiteY3" fmla="*/ 664773 h 664773"/>
              <a:gd name="connsiteX4" fmla="*/ 38075 w 1711871"/>
              <a:gd name="connsiteY4" fmla="*/ 122659 h 66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1871" h="664773">
                <a:moveTo>
                  <a:pt x="0" y="0"/>
                </a:moveTo>
                <a:lnTo>
                  <a:pt x="1711871" y="0"/>
                </a:lnTo>
                <a:lnTo>
                  <a:pt x="1673795" y="122659"/>
                </a:lnTo>
                <a:cubicBezTo>
                  <a:pt x="1539048" y="441237"/>
                  <a:pt x="1223597" y="664773"/>
                  <a:pt x="855935" y="664773"/>
                </a:cubicBezTo>
                <a:cubicBezTo>
                  <a:pt x="488274" y="664773"/>
                  <a:pt x="172822" y="441237"/>
                  <a:pt x="38075" y="12265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  <a:alpha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文本框 29"/>
          <p:cNvSpPr txBox="1"/>
          <p:nvPr/>
        </p:nvSpPr>
        <p:spPr>
          <a:xfrm>
            <a:off x="6896506" y="3495691"/>
            <a:ext cx="1130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400" b="1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60467</a:t>
            </a:r>
            <a:endParaRPr lang="zh-CN" altLang="en-US" sz="2400" b="1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41" name="文本框 22"/>
          <p:cNvSpPr txBox="1"/>
          <p:nvPr/>
        </p:nvSpPr>
        <p:spPr>
          <a:xfrm>
            <a:off x="6049719" y="4446584"/>
            <a:ext cx="27795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b="1" spc="100" dirty="0" smtClean="0">
                <a:solidFill>
                  <a:srgbClr val="71975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УЧЕБНИКИ 60427/ на 40 экз.</a:t>
            </a:r>
            <a:endParaRPr lang="zh-CN" altLang="en-US" b="1" spc="100" dirty="0">
              <a:solidFill>
                <a:srgbClr val="719757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2056" name="Picture 8" descr="https://thereisabotforthat-storage.s3.amazonaws.com/1488987920167_photo_2017-03-08_21-15-07.jp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7083" y="2347331"/>
            <a:ext cx="1759538" cy="175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任意多边形 19"/>
          <p:cNvSpPr/>
          <p:nvPr/>
        </p:nvSpPr>
        <p:spPr>
          <a:xfrm>
            <a:off x="8857083" y="3428790"/>
            <a:ext cx="1711871" cy="664773"/>
          </a:xfrm>
          <a:custGeom>
            <a:avLst/>
            <a:gdLst>
              <a:gd name="connsiteX0" fmla="*/ 0 w 1711871"/>
              <a:gd name="connsiteY0" fmla="*/ 0 h 664773"/>
              <a:gd name="connsiteX1" fmla="*/ 1711871 w 1711871"/>
              <a:gd name="connsiteY1" fmla="*/ 0 h 664773"/>
              <a:gd name="connsiteX2" fmla="*/ 1673795 w 1711871"/>
              <a:gd name="connsiteY2" fmla="*/ 122659 h 664773"/>
              <a:gd name="connsiteX3" fmla="*/ 855935 w 1711871"/>
              <a:gd name="connsiteY3" fmla="*/ 664773 h 664773"/>
              <a:gd name="connsiteX4" fmla="*/ 38075 w 1711871"/>
              <a:gd name="connsiteY4" fmla="*/ 122659 h 664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1871" h="664773">
                <a:moveTo>
                  <a:pt x="0" y="0"/>
                </a:moveTo>
                <a:lnTo>
                  <a:pt x="1711871" y="0"/>
                </a:lnTo>
                <a:lnTo>
                  <a:pt x="1673795" y="122659"/>
                </a:lnTo>
                <a:cubicBezTo>
                  <a:pt x="1539048" y="441237"/>
                  <a:pt x="1223597" y="664773"/>
                  <a:pt x="855935" y="664773"/>
                </a:cubicBezTo>
                <a:cubicBezTo>
                  <a:pt x="488274" y="664773"/>
                  <a:pt x="172822" y="441237"/>
                  <a:pt x="38075" y="12265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  <a:alpha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文本框 29"/>
          <p:cNvSpPr txBox="1"/>
          <p:nvPr/>
        </p:nvSpPr>
        <p:spPr>
          <a:xfrm>
            <a:off x="9192491" y="3467172"/>
            <a:ext cx="1130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400" b="1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1953</a:t>
            </a:r>
            <a:endParaRPr lang="zh-CN" altLang="en-US" sz="2400" b="1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44" name="文本框 22"/>
          <p:cNvSpPr txBox="1"/>
          <p:nvPr/>
        </p:nvSpPr>
        <p:spPr>
          <a:xfrm>
            <a:off x="8392085" y="4159020"/>
            <a:ext cx="27795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b="1" spc="100" dirty="0" smtClean="0">
                <a:solidFill>
                  <a:srgbClr val="71975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УЧЕБНО-МЕТОДИЧЕСКАЯ ЛИТЕРАТУРА1923/ на 30 экз.</a:t>
            </a:r>
            <a:endParaRPr lang="zh-CN" altLang="en-US" b="1" spc="100" dirty="0">
              <a:solidFill>
                <a:srgbClr val="719757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499148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3513692" y="237901"/>
            <a:ext cx="7043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ЭЛЕКТРОННЫЕ УЧЕБНЫЕ ПОСОБИЯ</a:t>
            </a:r>
            <a:endParaRPr lang="en-US" altLang="zh-CN" sz="1600" b="1" dirty="0" smtClean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endParaRPr lang="ru-RU" altLang="zh-CN" sz="1600" dirty="0" smtClean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200 экз. </a:t>
            </a:r>
          </a:p>
          <a:p>
            <a:pPr algn="ctr"/>
            <a:r>
              <a:rPr lang="ru-RU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учебных пособий для преподавателей и студентов на платформах</a:t>
            </a:r>
          </a:p>
          <a:p>
            <a:pPr algn="ctr"/>
            <a:r>
              <a:rPr lang="en-US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hlinkClick r:id="rId3"/>
              </a:rPr>
              <a:t>www.kasipkor.kz</a:t>
            </a:r>
            <a:endParaRPr lang="en-US" altLang="zh-CN" sz="1600" dirty="0" smtClean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r>
              <a:rPr lang="en-US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hlinkClick r:id="rId4"/>
              </a:rPr>
              <a:t>www.college.smartnation.kz</a:t>
            </a:r>
            <a:endParaRPr lang="ru-RU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pic>
        <p:nvPicPr>
          <p:cNvPr id="3074" name="Picture 2" descr="НАО &quot;Talap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78" y="413377"/>
            <a:ext cx="1088375" cy="80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im0-tub-kz.yandex.net/i?id=b389a10c4ae1924a969aa9f831f743ef-l&amp;n=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250" r="990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501" y="815126"/>
            <a:ext cx="1631191" cy="163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文本框 11"/>
          <p:cNvSpPr txBox="1"/>
          <p:nvPr/>
        </p:nvSpPr>
        <p:spPr>
          <a:xfrm>
            <a:off x="5047172" y="2347960"/>
            <a:ext cx="50191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СПЕЦИАЛЬНАЯ И ОБЩЕОБРАЗОВАТЕЛЬНАЯ УЧЕБНАЯ ЛИТЕРАТУРА</a:t>
            </a:r>
          </a:p>
          <a:p>
            <a:pPr algn="ctr"/>
            <a:endParaRPr lang="ru-RU" altLang="zh-CN" sz="1600" b="1" dirty="0" smtClean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40 экз. на </a:t>
            </a:r>
            <a:r>
              <a:rPr lang="ru-RU" altLang="zh-CN" sz="1600" b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каз</a:t>
            </a:r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. яз. в рамках Национального проекта «</a:t>
            </a:r>
            <a:r>
              <a:rPr lang="kk-KZ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Ұлтық рухани жаңғыру»</a:t>
            </a:r>
            <a:endParaRPr lang="ru-RU" altLang="zh-CN" sz="1600" b="1" dirty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pic>
        <p:nvPicPr>
          <p:cNvPr id="3080" name="Picture 8" descr="https://yt3.ggpht.com/a/AATXAJzGlOilJGZTbZwaK2EQxCWsarcb3k6kVpW9eg=s900-c-k-c0xffffffff-no-rj-m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610" y="2223290"/>
            <a:ext cx="2144614" cy="214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文本框 11"/>
          <p:cNvSpPr txBox="1"/>
          <p:nvPr/>
        </p:nvSpPr>
        <p:spPr>
          <a:xfrm>
            <a:off x="3838814" y="4509545"/>
            <a:ext cx="7444273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altLang="zh-CN" sz="1600" b="1" dirty="0" smtClean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r>
              <a:rPr lang="ru-RU" altLang="zh-CN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Художественная литература в рамках издательств РК </a:t>
            </a:r>
            <a:r>
              <a:rPr lang="kk-KZ" altLang="zh-CN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« Атамұра», «Алматыкітап», «Келешек -2030», «Жазушы», </a:t>
            </a:r>
            <a:r>
              <a:rPr lang="ru-RU" altLang="zh-CN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                                    ОБЕСПЕЧЕННОСТЬ УЧЕБНИКАМИ </a:t>
            </a:r>
          </a:p>
          <a:p>
            <a:pPr algn="ctr"/>
            <a:endParaRPr lang="ru-RU" altLang="zh-CN" sz="1400" b="1" dirty="0" smtClean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r>
              <a:rPr lang="ru-KZ" altLang="zh-CN" sz="1400" b="1" dirty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</a:t>
            </a:r>
            <a:r>
              <a:rPr lang="ru-RU" altLang="zh-CN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000 экз.</a:t>
            </a:r>
          </a:p>
          <a:p>
            <a:pPr algn="ctr"/>
            <a:r>
              <a:rPr lang="ru-RU" altLang="zh-CN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выдано студентам 1-2 курса по общеобразовательным предметам</a:t>
            </a:r>
          </a:p>
          <a:p>
            <a:pPr algn="ctr"/>
            <a:endParaRPr lang="ru-RU" altLang="zh-CN" sz="1400" dirty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r>
              <a:rPr lang="ru-KZ" altLang="zh-CN" sz="1400" b="1" dirty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</a:t>
            </a:r>
            <a:r>
              <a:rPr lang="ru-RU" altLang="zh-CN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5-</a:t>
            </a:r>
            <a:r>
              <a:rPr lang="ru-KZ" altLang="zh-CN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</a:t>
            </a:r>
            <a:r>
              <a:rPr lang="ru-RU" altLang="zh-CN" sz="14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0 экз.</a:t>
            </a:r>
          </a:p>
          <a:p>
            <a:pPr algn="ctr"/>
            <a:r>
              <a:rPr lang="ru-RU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у</a:t>
            </a:r>
            <a:r>
              <a:rPr lang="ru-RU" altLang="zh-CN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чебный годовой комплект на студента </a:t>
            </a:r>
          </a:p>
          <a:p>
            <a:pPr algn="ctr"/>
            <a:r>
              <a:rPr lang="ru-RU" altLang="zh-CN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1-2 курса</a:t>
            </a:r>
          </a:p>
          <a:p>
            <a:pPr algn="ctr"/>
            <a:endParaRPr lang="ru-RU" altLang="zh-CN" sz="1600" b="1" dirty="0" smtClean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pic>
        <p:nvPicPr>
          <p:cNvPr id="3084" name="Picture 12" descr="https://avatars.mds.yandex.net/i?id=a9d6ec71005ab3f41937caf6036e2d20-5277308-images-thumbs&amp;n=13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486" y="4594196"/>
            <a:ext cx="2882547" cy="206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矩形 6"/>
          <p:cNvSpPr/>
          <p:nvPr/>
        </p:nvSpPr>
        <p:spPr>
          <a:xfrm>
            <a:off x="0" y="2311925"/>
            <a:ext cx="4572592" cy="1967345"/>
          </a:xfrm>
          <a:prstGeom prst="rect">
            <a:avLst/>
          </a:prstGeom>
          <a:solidFill>
            <a:schemeClr val="tx1">
              <a:lumMod val="65000"/>
              <a:lumOff val="3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直角三角形 16"/>
          <p:cNvSpPr/>
          <p:nvPr/>
        </p:nvSpPr>
        <p:spPr>
          <a:xfrm flipH="1">
            <a:off x="3838815" y="3559502"/>
            <a:ext cx="254000" cy="25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34" name="直角三角形 17"/>
          <p:cNvSpPr>
            <a:spLocks/>
          </p:cNvSpPr>
          <p:nvPr/>
        </p:nvSpPr>
        <p:spPr>
          <a:xfrm flipV="1">
            <a:off x="347580" y="2543706"/>
            <a:ext cx="254000" cy="25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35" name="文本框 7"/>
          <p:cNvSpPr txBox="1"/>
          <p:nvPr/>
        </p:nvSpPr>
        <p:spPr>
          <a:xfrm>
            <a:off x="474580" y="2626851"/>
            <a:ext cx="3756453" cy="1220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МОНИТОРИНГ БИБЛИОТЕЧНОГО ФОНДА</a:t>
            </a:r>
            <a:endParaRPr lang="zh-CN" altLang="en-US" sz="2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3971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6"/>
          <p:cNvSpPr/>
          <p:nvPr/>
        </p:nvSpPr>
        <p:spPr>
          <a:xfrm>
            <a:off x="7620001" y="2757054"/>
            <a:ext cx="4572592" cy="1967345"/>
          </a:xfrm>
          <a:prstGeom prst="rect">
            <a:avLst/>
          </a:prstGeom>
          <a:solidFill>
            <a:schemeClr val="tx1">
              <a:lumMod val="65000"/>
              <a:lumOff val="3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直角三角形 16"/>
          <p:cNvSpPr/>
          <p:nvPr/>
        </p:nvSpPr>
        <p:spPr>
          <a:xfrm flipH="1">
            <a:off x="11458816" y="4004631"/>
            <a:ext cx="254000" cy="25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18" name="直角三角形 17"/>
          <p:cNvSpPr>
            <a:spLocks/>
          </p:cNvSpPr>
          <p:nvPr/>
        </p:nvSpPr>
        <p:spPr>
          <a:xfrm flipV="1">
            <a:off x="7967581" y="2988835"/>
            <a:ext cx="254000" cy="25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119015" y="707796"/>
            <a:ext cx="46452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ОБЕСПЕЧЕННОСТЬ УЧЕБНИКАМИ</a:t>
            </a:r>
          </a:p>
          <a:p>
            <a:pPr algn="ctr"/>
            <a:endParaRPr lang="ru-RU" altLang="zh-CN" sz="1600" b="1" dirty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endParaRPr lang="ru-RU" altLang="zh-CN" sz="1600" b="1" dirty="0" smtClean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endParaRPr lang="ru-RU" altLang="zh-CN" sz="1600" b="1" dirty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ТОО «Издательство Фолиант»                              339 экз. на сумму 1 146 464,00 т. т.</a:t>
            </a:r>
          </a:p>
          <a:p>
            <a:pPr algn="ctr"/>
            <a:r>
              <a:rPr lang="ru-RU" altLang="zh-CN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</a:p>
          <a:p>
            <a:pPr algn="ctr"/>
            <a:endParaRPr lang="ru-RU" altLang="zh-CN" sz="1600" b="1" dirty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</a:p>
          <a:p>
            <a:pPr algn="ctr"/>
            <a:endParaRPr lang="ru-RU" altLang="zh-CN" sz="1600" dirty="0" smtClean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pic>
        <p:nvPicPr>
          <p:cNvPr id="4098" name="Picture 2" descr="https://xn--d1acynfdde.xn--p1ai/uploads/posts/2020-12/1607945294_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9" b="99700" l="1250" r="946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880" y="632760"/>
            <a:ext cx="2300592" cy="159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1"/>
          <p:cNvSpPr txBox="1"/>
          <p:nvPr/>
        </p:nvSpPr>
        <p:spPr>
          <a:xfrm>
            <a:off x="2633210" y="2231398"/>
            <a:ext cx="46452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endParaRPr lang="ru-KZ" altLang="zh-CN" sz="1600" b="1" dirty="0" smtClean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endParaRPr lang="ru-KZ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r>
              <a:rPr lang="ru-KZ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Поступление художественной литературы в рамках проекта “Читающий колледж” </a:t>
            </a:r>
          </a:p>
          <a:p>
            <a:pPr algn="ctr"/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527 </a:t>
            </a:r>
            <a:r>
              <a:rPr lang="ru-KZ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экз. на сумму</a:t>
            </a:r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936488</a:t>
            </a:r>
            <a:r>
              <a:rPr lang="ru-KZ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т</a:t>
            </a:r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. т.</a:t>
            </a:r>
            <a:r>
              <a:rPr lang="ru-KZ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 </a:t>
            </a:r>
            <a:endParaRPr lang="ru-RU" altLang="zh-CN" sz="1600" b="1" dirty="0" smtClean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endParaRPr lang="ru-RU" altLang="zh-CN" sz="1600" b="1" dirty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algn="ctr"/>
            <a:endParaRPr lang="ru-RU" altLang="zh-CN" sz="1600" b="1" dirty="0">
              <a:solidFill>
                <a:prstClr val="black">
                  <a:lumMod val="65000"/>
                  <a:lumOff val="35000"/>
                </a:prst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pic>
        <p:nvPicPr>
          <p:cNvPr id="4102" name="Picture 6" descr="https://poisk-firm.ru/storage/employer/logo/36/ae/4e/bb8178449be2fec3444f34e6e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10" y="2363517"/>
            <a:ext cx="1125463" cy="103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s://sun9-49.userapi.com/impf/Ct0yT_ttNUG-D1xKb-4C2K7LggJhiqor8LCFnQ/ynaUrcDYCdU.jpg?size=248x240&amp;quality=96&amp;proxy=1&amp;sign=21cbe81c4beaf8c6dbf7df67d8f28226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542" y="2880151"/>
            <a:ext cx="1740809" cy="1684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s://static.wixstatic.com/media/f18fa9_91559b7eeda449d99ad9db935bac2ac1~mv2.png_srz_163_129_85_22_0.50_1.20_0.00_png_srz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37" y="4131631"/>
            <a:ext cx="1311957" cy="103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s://cdn.f.kz/media/publisher/1650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521" y="4748042"/>
            <a:ext cx="2156990" cy="1756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文本框 7"/>
          <p:cNvSpPr txBox="1"/>
          <p:nvPr/>
        </p:nvSpPr>
        <p:spPr>
          <a:xfrm>
            <a:off x="8094581" y="3071980"/>
            <a:ext cx="3756453" cy="1220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МОНИТОРИНГ БИБЛИОТЕЧНОГО ФОНДА</a:t>
            </a:r>
            <a:endParaRPr lang="zh-CN" altLang="en-US" sz="24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" name="AutoShape 2" descr="blob:https://web.whatsapp.com/6e7d8f84-7c4f-485b-81b1-ad70485f930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blob:https://web.whatsapp.com/6e7d8f84-7c4f-485b-81b1-ad70485f9308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blob:https://web.whatsapp.com/6e7d8f84-7c4f-485b-81b1-ad70485f9308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4563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1287218"/>
            <a:ext cx="6857999" cy="9432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666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6"/>
          <p:cNvSpPr/>
          <p:nvPr/>
        </p:nvSpPr>
        <p:spPr>
          <a:xfrm>
            <a:off x="0" y="2175163"/>
            <a:ext cx="4516582" cy="1967345"/>
          </a:xfrm>
          <a:prstGeom prst="rect">
            <a:avLst/>
          </a:prstGeom>
          <a:solidFill>
            <a:schemeClr val="tx1">
              <a:lumMod val="65000"/>
              <a:lumOff val="3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直角三角形 16"/>
          <p:cNvSpPr/>
          <p:nvPr/>
        </p:nvSpPr>
        <p:spPr>
          <a:xfrm flipH="1">
            <a:off x="3838815" y="3422740"/>
            <a:ext cx="254000" cy="25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19" name="直角三角形 17"/>
          <p:cNvSpPr>
            <a:spLocks/>
          </p:cNvSpPr>
          <p:nvPr/>
        </p:nvSpPr>
        <p:spPr>
          <a:xfrm flipV="1">
            <a:off x="347580" y="2406944"/>
            <a:ext cx="254000" cy="25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20" name="文本框 7"/>
          <p:cNvSpPr txBox="1"/>
          <p:nvPr/>
        </p:nvSpPr>
        <p:spPr>
          <a:xfrm>
            <a:off x="347580" y="2343227"/>
            <a:ext cx="375645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ПОИСК И РАСПРОСТРАНЕНИЕ НОВОВВЕДЕНИЙ В ПОМОЩЬ УЧЕБНОМУ ПРОЦЕССУ</a:t>
            </a:r>
            <a:endParaRPr lang="zh-CN" altLang="en-US" sz="2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7" name="文本框 35"/>
          <p:cNvSpPr txBox="1"/>
          <p:nvPr/>
        </p:nvSpPr>
        <p:spPr>
          <a:xfrm>
            <a:off x="6778916" y="4379368"/>
            <a:ext cx="2178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600" b="1" spc="150" dirty="0" smtClean="0">
                <a:solidFill>
                  <a:prstClr val="white">
                    <a:lumMod val="95000"/>
                  </a:prstClr>
                </a:solidFill>
                <a:latin typeface="Arial Black" panose="020B0A04020102020204" pitchFamily="34" charset="0"/>
                <a:ea typeface="Microsoft JhengHei UI" panose="020B0604030504040204" pitchFamily="34" charset="-120"/>
                <a:cs typeface="Segoe UI Black" panose="020B0A02040204020203" pitchFamily="34" charset="0"/>
              </a:rPr>
              <a:t>БУККРОССИНГ</a:t>
            </a:r>
            <a:endParaRPr lang="zh-CN" altLang="en-US" sz="1600" b="1" spc="150" dirty="0">
              <a:solidFill>
                <a:prstClr val="white">
                  <a:lumMod val="95000"/>
                </a:prstClr>
              </a:solidFill>
              <a:latin typeface="Arial Black" panose="020B0A04020102020204" pitchFamily="34" charset="0"/>
              <a:ea typeface="Microsoft JhengHei UI" panose="020B0604030504040204" pitchFamily="34" charset="-120"/>
              <a:cs typeface="Segoe UI Black" panose="020B0A02040204020203" pitchFamily="34" charset="0"/>
            </a:endParaRPr>
          </a:p>
        </p:txBody>
      </p:sp>
      <p:sp>
        <p:nvSpPr>
          <p:cNvPr id="35" name="圆角矩形 14"/>
          <p:cNvSpPr/>
          <p:nvPr/>
        </p:nvSpPr>
        <p:spPr>
          <a:xfrm>
            <a:off x="2196631" y="342582"/>
            <a:ext cx="8235841" cy="390586"/>
          </a:xfrm>
          <a:prstGeom prst="roundRect">
            <a:avLst/>
          </a:prstGeom>
          <a:solidFill>
            <a:srgbClr val="719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19757"/>
              </a:solidFill>
            </a:endParaRPr>
          </a:p>
        </p:txBody>
      </p:sp>
      <p:sp>
        <p:nvSpPr>
          <p:cNvPr id="36" name="文本框 15"/>
          <p:cNvSpPr txBox="1"/>
          <p:nvPr/>
        </p:nvSpPr>
        <p:spPr>
          <a:xfrm>
            <a:off x="2225806" y="350987"/>
            <a:ext cx="8000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dirty="0" smtClean="0">
                <a:solidFill>
                  <a:prstClr val="white"/>
                </a:solidFill>
                <a:latin typeface="Arial Black" panose="020B0A04020102020204" pitchFamily="34" charset="0"/>
                <a:ea typeface="Microsoft JhengHei" panose="020B0604030504040204" pitchFamily="34" charset="-120"/>
              </a:rPr>
              <a:t>Республиканский проект «</a:t>
            </a:r>
            <a:r>
              <a:rPr lang="ru-RU" altLang="zh-CN" dirty="0" err="1" smtClean="0">
                <a:solidFill>
                  <a:prstClr val="white"/>
                </a:solidFill>
                <a:latin typeface="Arial Black" panose="020B0A04020102020204" pitchFamily="34" charset="0"/>
                <a:ea typeface="Microsoft JhengHei" panose="020B0604030504040204" pitchFamily="34" charset="-120"/>
              </a:rPr>
              <a:t>Читающ</a:t>
            </a:r>
            <a:r>
              <a:rPr lang="ru-KZ" altLang="zh-CN" dirty="0" smtClean="0">
                <a:solidFill>
                  <a:prstClr val="white"/>
                </a:solidFill>
                <a:latin typeface="Arial Black" panose="020B0A04020102020204" pitchFamily="34" charset="0"/>
                <a:ea typeface="Microsoft JhengHei" panose="020B0604030504040204" pitchFamily="34" charset="-120"/>
              </a:rPr>
              <a:t>ий к</a:t>
            </a:r>
            <a:r>
              <a:rPr lang="ru-RU" altLang="zh-CN" dirty="0" err="1" smtClean="0">
                <a:solidFill>
                  <a:prstClr val="white"/>
                </a:solidFill>
                <a:latin typeface="Arial Black" panose="020B0A04020102020204" pitchFamily="34" charset="0"/>
                <a:ea typeface="Microsoft JhengHei" panose="020B0604030504040204" pitchFamily="34" charset="-120"/>
              </a:rPr>
              <a:t>олледж</a:t>
            </a:r>
            <a:r>
              <a:rPr lang="ru-RU" altLang="zh-CN" dirty="0" smtClean="0">
                <a:solidFill>
                  <a:prstClr val="white"/>
                </a:solidFill>
                <a:latin typeface="Arial Black" panose="020B0A04020102020204" pitchFamily="34" charset="0"/>
                <a:ea typeface="Microsoft JhengHei" panose="020B0604030504040204" pitchFamily="34" charset="-120"/>
              </a:rPr>
              <a:t>»</a:t>
            </a:r>
            <a:endParaRPr lang="zh-CN" altLang="en-US" dirty="0">
              <a:solidFill>
                <a:prstClr val="white"/>
              </a:solidFill>
              <a:latin typeface="Arial Black" panose="020B0A040201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37" name="文本框 5"/>
          <p:cNvSpPr txBox="1"/>
          <p:nvPr/>
        </p:nvSpPr>
        <p:spPr>
          <a:xfrm>
            <a:off x="1980094" y="926308"/>
            <a:ext cx="82463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KZ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В течение года проведено </a:t>
            </a:r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200</a:t>
            </a:r>
            <a:r>
              <a:rPr lang="ru-KZ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мероприятий</a:t>
            </a:r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,</a:t>
            </a:r>
            <a:r>
              <a:rPr lang="ru-KZ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в которых приняли участие </a:t>
            </a:r>
            <a:r>
              <a:rPr lang="ru-KZ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более </a:t>
            </a:r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800 </a:t>
            </a:r>
            <a:r>
              <a:rPr lang="ru-KZ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студентов</a:t>
            </a:r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и ИПР</a:t>
            </a:r>
            <a:r>
              <a:rPr lang="ru-KZ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колледжа. </a:t>
            </a:r>
            <a:r>
              <a:rPr lang="ru-KZ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Создавались творческие проекты </a:t>
            </a:r>
            <a:r>
              <a:rPr lang="ru-RU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по рекламе и популяризации чтения книги среди молодежи.  </a:t>
            </a:r>
            <a:endParaRPr lang="zh-CN" altLang="en-US" sz="1600" dirty="0">
              <a:solidFill>
                <a:prstClr val="black">
                  <a:lumMod val="65000"/>
                  <a:lumOff val="35000"/>
                </a:prst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38" name="圆角矩形 14"/>
          <p:cNvSpPr/>
          <p:nvPr/>
        </p:nvSpPr>
        <p:spPr>
          <a:xfrm>
            <a:off x="4864162" y="2147934"/>
            <a:ext cx="5316104" cy="390586"/>
          </a:xfrm>
          <a:prstGeom prst="roundRect">
            <a:avLst/>
          </a:prstGeom>
          <a:solidFill>
            <a:srgbClr val="719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19757"/>
              </a:solidFill>
            </a:endParaRPr>
          </a:p>
        </p:txBody>
      </p:sp>
      <p:sp>
        <p:nvSpPr>
          <p:cNvPr id="39" name="文本框 15"/>
          <p:cNvSpPr txBox="1"/>
          <p:nvPr/>
        </p:nvSpPr>
        <p:spPr>
          <a:xfrm>
            <a:off x="4864162" y="2143030"/>
            <a:ext cx="3697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dirty="0" smtClean="0">
                <a:solidFill>
                  <a:prstClr val="white"/>
                </a:solidFill>
                <a:latin typeface="Arial Black" panose="020B0A04020102020204" pitchFamily="34" charset="0"/>
                <a:ea typeface="Microsoft JhengHei" panose="020B0604030504040204" pitchFamily="34" charset="-120"/>
              </a:rPr>
              <a:t>Электронный </a:t>
            </a:r>
            <a:r>
              <a:rPr lang="ru-RU" altLang="zh-CN" dirty="0" err="1" smtClean="0">
                <a:solidFill>
                  <a:prstClr val="white"/>
                </a:solidFill>
                <a:latin typeface="Arial Black" panose="020B0A04020102020204" pitchFamily="34" charset="0"/>
                <a:ea typeface="Microsoft JhengHei" panose="020B0604030504040204" pitchFamily="34" charset="-120"/>
              </a:rPr>
              <a:t>буккроссинг</a:t>
            </a:r>
            <a:endParaRPr lang="zh-CN" altLang="en-US" dirty="0">
              <a:solidFill>
                <a:prstClr val="white"/>
              </a:solidFill>
              <a:latin typeface="Arial Black" panose="020B0A040201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40" name="文本框 5"/>
          <p:cNvSpPr txBox="1"/>
          <p:nvPr/>
        </p:nvSpPr>
        <p:spPr>
          <a:xfrm>
            <a:off x="4849655" y="2660944"/>
            <a:ext cx="51942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На </a:t>
            </a:r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ежемесячной основе </a:t>
            </a:r>
            <a:r>
              <a:rPr lang="ru-RU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библиотекой колледжа предоставляется информация по </a:t>
            </a:r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рекламе распространения принципа</a:t>
            </a:r>
            <a:r>
              <a:rPr lang="ru-RU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«</a:t>
            </a:r>
            <a:r>
              <a:rPr lang="ru-RU" altLang="zh-CN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П</a:t>
            </a:r>
            <a:r>
              <a:rPr lang="ru-RU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рочитал – отдай другому»!</a:t>
            </a:r>
            <a:endParaRPr lang="zh-CN" altLang="en-US" sz="1600" dirty="0">
              <a:solidFill>
                <a:prstClr val="black">
                  <a:lumMod val="65000"/>
                  <a:lumOff val="35000"/>
                </a:prst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pic>
        <p:nvPicPr>
          <p:cNvPr id="5132" name="Picture 12" descr="https://goo.gov.kz/files/blog/151081561434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3579" y="2343227"/>
            <a:ext cx="1691113" cy="1671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圆角矩形 14"/>
          <p:cNvSpPr/>
          <p:nvPr/>
        </p:nvSpPr>
        <p:spPr>
          <a:xfrm>
            <a:off x="3750460" y="4568407"/>
            <a:ext cx="5912155" cy="390586"/>
          </a:xfrm>
          <a:prstGeom prst="roundRect">
            <a:avLst/>
          </a:prstGeom>
          <a:solidFill>
            <a:srgbClr val="719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19757"/>
              </a:solidFill>
            </a:endParaRPr>
          </a:p>
        </p:txBody>
      </p:sp>
      <p:sp>
        <p:nvSpPr>
          <p:cNvPr id="45" name="文本框 15"/>
          <p:cNvSpPr txBox="1"/>
          <p:nvPr/>
        </p:nvSpPr>
        <p:spPr>
          <a:xfrm>
            <a:off x="3838815" y="4548645"/>
            <a:ext cx="7222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KZ" altLang="zh-CN" dirty="0" smtClean="0">
                <a:solidFill>
                  <a:prstClr val="white"/>
                </a:solidFill>
                <a:latin typeface="Arial Black" panose="020B0A04020102020204" pitchFamily="34" charset="0"/>
                <a:ea typeface="Microsoft JhengHei" panose="020B0604030504040204" pitchFamily="34" charset="-120"/>
              </a:rPr>
              <a:t>Имиджевые и комплексные мероприятия</a:t>
            </a:r>
            <a:endParaRPr lang="zh-CN" altLang="en-US" dirty="0">
              <a:solidFill>
                <a:prstClr val="white"/>
              </a:solidFill>
              <a:latin typeface="Arial Black" panose="020B0A040201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46" name="文本框 5"/>
          <p:cNvSpPr txBox="1"/>
          <p:nvPr/>
        </p:nvSpPr>
        <p:spPr>
          <a:xfrm>
            <a:off x="3735953" y="5081417"/>
            <a:ext cx="51942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KZ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За 202</a:t>
            </a:r>
            <a:r>
              <a:rPr lang="ru-RU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2</a:t>
            </a:r>
            <a:r>
              <a:rPr lang="ru-KZ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– 202</a:t>
            </a:r>
            <a:r>
              <a:rPr lang="ru-RU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3</a:t>
            </a:r>
            <a:r>
              <a:rPr lang="ru-KZ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учебный год создавались конкурсные мероприятия и челенджи, марафоны чтения, литературные акции. </a:t>
            </a:r>
            <a:r>
              <a:rPr lang="ru-RU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</a:t>
            </a:r>
            <a:endParaRPr lang="zh-CN" altLang="en-US" sz="1600" dirty="0">
              <a:solidFill>
                <a:prstClr val="black">
                  <a:lumMod val="65000"/>
                  <a:lumOff val="35000"/>
                </a:prst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pic>
        <p:nvPicPr>
          <p:cNvPr id="1026" name="Picture 2" descr="http://www.sodb.ru/sites/default/files/u3566/logo_iliketorea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158" y="4379368"/>
            <a:ext cx="2177296" cy="2174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650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48634" y="-1086923"/>
            <a:ext cx="6626509" cy="911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45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1287218"/>
            <a:ext cx="6857999" cy="9432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963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92" y="0"/>
            <a:ext cx="4986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616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6"/>
          <p:cNvSpPr/>
          <p:nvPr/>
        </p:nvSpPr>
        <p:spPr>
          <a:xfrm>
            <a:off x="7675418" y="2424545"/>
            <a:ext cx="4516582" cy="1967345"/>
          </a:xfrm>
          <a:prstGeom prst="rect">
            <a:avLst/>
          </a:prstGeom>
          <a:solidFill>
            <a:schemeClr val="tx1">
              <a:lumMod val="65000"/>
              <a:lumOff val="3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直角三角形 16"/>
          <p:cNvSpPr/>
          <p:nvPr/>
        </p:nvSpPr>
        <p:spPr>
          <a:xfrm flipH="1">
            <a:off x="11514233" y="3672122"/>
            <a:ext cx="254000" cy="25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19" name="直角三角形 17"/>
          <p:cNvSpPr>
            <a:spLocks/>
          </p:cNvSpPr>
          <p:nvPr/>
        </p:nvSpPr>
        <p:spPr>
          <a:xfrm flipV="1">
            <a:off x="8022998" y="2656326"/>
            <a:ext cx="254000" cy="25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20" name="文本框 7"/>
          <p:cNvSpPr txBox="1"/>
          <p:nvPr/>
        </p:nvSpPr>
        <p:spPr>
          <a:xfrm>
            <a:off x="8291094" y="2592609"/>
            <a:ext cx="32852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ПОИСК И РАСПРОСТРАНЕНИЕ НОВОВВЕДЕНИЙ В ПОМОЩЬ УЧЕБНОМУ ПРОЦЕССУ</a:t>
            </a:r>
            <a:endParaRPr lang="zh-CN" altLang="en-US" sz="2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3" name="圆角矩形 14"/>
          <p:cNvSpPr/>
          <p:nvPr/>
        </p:nvSpPr>
        <p:spPr>
          <a:xfrm>
            <a:off x="315664" y="343339"/>
            <a:ext cx="7099046" cy="390586"/>
          </a:xfrm>
          <a:prstGeom prst="roundRect">
            <a:avLst/>
          </a:prstGeom>
          <a:solidFill>
            <a:srgbClr val="719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19757"/>
              </a:solidFill>
            </a:endParaRPr>
          </a:p>
        </p:txBody>
      </p:sp>
      <p:sp>
        <p:nvSpPr>
          <p:cNvPr id="24" name="文本框 15"/>
          <p:cNvSpPr txBox="1"/>
          <p:nvPr/>
        </p:nvSpPr>
        <p:spPr>
          <a:xfrm>
            <a:off x="315664" y="343339"/>
            <a:ext cx="7359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dirty="0" smtClean="0">
                <a:solidFill>
                  <a:prstClr val="white"/>
                </a:solidFill>
                <a:latin typeface="Arial Black" panose="020B0A04020102020204" pitchFamily="34" charset="0"/>
                <a:ea typeface="Microsoft JhengHei" panose="020B0604030504040204" pitchFamily="34" charset="-120"/>
              </a:rPr>
              <a:t>Результат поиска и распространения нововведений</a:t>
            </a:r>
            <a:endParaRPr lang="zh-CN" altLang="en-US" dirty="0">
              <a:solidFill>
                <a:prstClr val="white"/>
              </a:solidFill>
              <a:latin typeface="Arial Black" panose="020B0A040201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25" name="文本框 5"/>
          <p:cNvSpPr txBox="1"/>
          <p:nvPr/>
        </p:nvSpPr>
        <p:spPr>
          <a:xfrm>
            <a:off x="624493" y="890500"/>
            <a:ext cx="64352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Студенты колледжа и ИПР активно принимали участие в новых методах привлечения к чтению, рассказывали и показывали свои любимые книги, говорили об авторах, знакомились с новыми произведениями. </a:t>
            </a:r>
            <a:endParaRPr lang="zh-CN" alt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5" name="AutoShape 2" descr="data:image/jpeg;base64,/9j/4AAQSkZJRgABAQAAAQABAAD/4gIoSUNDX1BST0ZJTEUAAQEAAAIYAAAAAAIQAABtbnRyUkdCIFhZWiAAAAAAAAAAAAAAAABhY3NwAAAAAAAAAAAAAAAAAAAAAAAAAAAAAAAAAAAAAQAA9tYAAQAAAADTLQAAAAAAAAAAAAAAAAAAAAAAAAAAAAAAAAAAAAAAAAAAAAAAAAAAAAAAAAAAAAAAAAAAAAlkZXNjAAAA8AAAAHRyWFlaAAABZAAAABRnWFlaAAABeAAAABRiWFlaAAABjAAAABRyVFJDAAABoAAAAChnVFJDAAABoAAAAChiVFJDAAABoAAAACh3dHB0AAAByAAAABRjcHJ0AAAB3AAAADxtbHVjAAAAAAAAAAEAAAAMZW5VUwAAAFgAAAAcAHMAUgBHAEIAAAAAAAAAAAAAAAAAAAAAAAAAAAAAAAAAAAAAAAAAAAAAAAAAAAAAAAAAAAAAAAAAAAAAAAAAAAAAAAAAAAAAAAAAAAAAAAAAAAAAAAAAAFhZWiAAAAAAAABvogAAOPUAAAOQWFlaIAAAAAAAAGKZAAC3hQAAGNpYWVogAAAAAAAAJKAAAA+EAAC2z3BhcmEAAAAAAAQAAAACZmYAAPKnAAANWQAAE9AAAApbAAAAAAAAAABYWVogAAAAAAAA9tYAAQAAAADTLW1sdWMAAAAAAAAAAQAAAAxlblVTAAAAIAAAABwARwBvAG8AZwBsAGUAIABJAG4AYwAuACAAMgAwADEANv/bAEMAEAsMDgwKEA4NDhIREBMYKBoYFhYYMSMlHSg6Mz08OTM4N0BIXE5ARFdFNzhQbVFXX2JnaGc+TXF5cGR4XGVnY//bAEMBERISGBUYLxoaL2NCOEJjY2NjY2NjY2NjY2NjY2NjY2NjY2NjY2NjY2NjY2NjY2NjY2NjY2NjY2NjY2NjY2NjY//AABEIA8ACHAMBIgACEQEDEQH/xAAbAAABBQEBAAAAAAAAAAAAAAAAAQIDBAUGB//EAEgQAAEEAQIEAwUGBAQDBwMFAQEAAgMRBBIhBTFBURNhkQYUIlJxFSMyU4GhQlRikiQzQ7E0Y3IWJURzgpPRVaLhNYOywfDx/8QAGgEBAAMBAQEAAAAAAAAAAAAAAAECAwQFBv/EACcRAAIDAAEFAQADAAMBAQAAAAABAgMRIQQSEzFRQRQiMgUjYTNC/9oADAMBAAIRAxEAPwDoKSoQhQEIQgBCEIAQhCAEIQgBCEIAQhCAEIQgBCEIAQhCAEIQgBCEIAQhCAEIQgBCEIAQikUgBCKRSAEIQgBCEIAQhCAEIQgBCEIAQhCAEIQgBCEIAQhCAEIQgBCEIAQhCAEiVCARCVCARCVCARCVCARIlQgFQlQgEQlQgEQlQgEQlQgEQlQgBCEIAQhCAEIQgBCEIAQhCAEIQgBCEIAQhCAEIQgBCEIAQlQgEQlQgEQlSIAQhCAEIQgBCEIARSEIBEJUIBEJUIBEJUIBEJUIBEJUIBEIQgBCEIAQhCAEIQgBCEIAQhCAEIQgFQlQgEQlQgESoQgBCEIAQhCAEIQgBCEIAQhCAEIQgBCEIAQhCAEIQgBCEIAQhCAEIQgBCEIAQhCAEIQgBCEIAQhCAEiVCARCVCARCVCARCVCARCVCARCVCARCVCARCEIAQhCARCVCARCVCARCVCARCEIAQhCAchCEAIQlQCISoQCISoQCISoQCJUIQAhCEAIQhACEIQAhCEAIQhACEIQAkSoQCISoQCISoQAhCEAIQhAIhKhAIhKhAIhKhAIhKhAIhKhAIhKhAIhKhAIhKhAIhKkQAhCEAIQhACEIQCISoQCISoQCIQhACEIQCISoQDkIQgBCEIAQhCAEIQgBCEIAQhCAEIQgBCEIAQhCAEIQgBCEIAQhCAEIQgBCEIAQhCAEIQgBCEIAQhCAEIQgBCEIAQhCAEIQgBCEIAQhCAEIQgBCEIBEJUIBEIQgBCEIAQhCAEIQgBCEIBEJUiAEIQgHIQhACEIQAlSJUAJEqEAiEIQAhKhAIlQhACEIQAhCEAIQhACEIQAhCEAJEqEAiEqEAiEqEAIQhACRKhAIhKhAIlQhAIhKhAIhKhAIhKkQAhCEAIQhACEIQAhCEAIQhACEIQAhCEAiEqRACEIQAhCEAIQhACEIQCoQhACEIQCoQhACEIQAhCEAIQhACEIQAhCEAIQhACEIQAhCEAIQhACEIQAhCEAIQhACEIQAhCEAIQhACEIQAhCEAIQhACEIQAhCEAIQhACRKhAIhKhAIhCEAIQhACEIQAhCEAJEqRACEIQAhCEAIQhAOQhCAEIQgBCEIAQhCAEIQgBCEIAQhCAEIQgBCEIAQhKgEQlQgEQlQgEQlSIAQhCAEISoAQlQgEQlQgGoTkIBqE5CAahOSIBEJUIBEJUiAEIQgBCEIAQhCAEIQgEQlQgEQlSIAQhCAEIQgBCEIBEJUiAEIQgBCEIByEIQAhCEAIQhACEIQAhCEAISoQAhCEAIQhACEJUAiEqEAiEqEAiEqEAJEqRACEIQAhKhACEIQAhCEAIQhACEIQAhCEIBCEISIhKhAIkSoQCIQhACEIQAhCEAIQhACRKhAIhCEAIQhACEIQAhCEAiEIQAhCEA5CEIAQhCAEIQgFQhCAEIQhAIQlQCJUIQAkSoQAhCEAIQhACEIQkEIQhAIQhCQQhCAEIQgBCEIQCEIQkEIQgBCEIAQhCEAhCEAIQhCQSJUiAEIQgEQlQgEQhCAEIQgBCEIASJUIBEIQgBCEIAQhCAEiVCARCEIByEIQEU07YPxAn6KCTimNGwvlEjGDmaU84BIVXLAOLIKHJAkT+/wABaHst7SLBA2KWPOxnzCLWWvPIOFWqXDa9zZQ6J2YAQ01uNx5FCcNMhCp4+cHUzI2PIP6FXf8AZCBEqRCECoQhACEIQAhCEAIQhCQQhCAEIQgBCEIQCEIQAhCEJBCEIAQhCAEIQgBCEIAQhCAEIQgBCEIAQhCAEFCEAIQhACRCEAIQhAIhCEAIQhACEJEAIQhACEIQAhCEAiEIUgEIAtRPy4WOLS8WFAJkJtjuEWO4QYxs/IKvOLgf5gqxMQWiioZBcLh5FCyKnC/+FHkSpskfACoOF/5BHYlT5P8AloSVIZo5rANPHMFWoJ5MfbdzOoKwHyhs5Y8Fjr2PQ/Qq9BmOZTJhqb36qE9JcMWo6CKWOZtsN9x1CdayGuoiSJ1eYVyPiEZbU3wu7gWCmmbTLlpbUQmjIBEgI6G0eNH84TUMZKi1F4sf5gR4sfztTUMZJaLUfix/OEeLH84TUMZJaAVH4rPmCXxWfME1DGSWkBTPFj+YJBLHX4wmoYyVCZ4sfzhHix/OE1DGPQmeLH84R4sfzhNGMehM8aP5wjxo/nCahjHoUfix/OEeMz5wmoYyRCZ40fzhHix/OE1DGPQmeLH8wR4sfzhNQxj0Jnis+YIMrPmCahjHoUfis+YI8aP5gmoYyRCj8aP5gk8eP5k1DGSoUXjx/Mjx4xzd+yahjJUKLx4/mR48fzJqGMlQovHj+ZHjx/MmoYyVCi8eP50nvEXzJqJ7X8JkKH3mL5v2R7xF8x9E1DtfwlQoTkxfN+yPeYvmPomodr+EyRRe8R9z6I94j7n0TUO1/CVCiORH3Poj3mPufRNRPa/hKkUJyoh1PokOXEOp9E1DtfwnQq5zIe7vRHvkP9Xomodr+E6FXObD/V6I99i/q9E1DtfwsoVX32H+r0R77F2d6JqHZL4WkKr79F2f6KKfibI4yYoy998nEAJ3IdkvhfUU08cA+M27sOaz3cRlkYBQj76VA6SNjS95A8yU0jGWJsmSfb8DOwUOkDawqjswvBEOze/UqA6jubJ7ppKRt6iEaykISUVkdOEkbyXAKci2H6FV4xTwrPMH6K8TKfsocM2bIOzyrGV/kqvw/aSYf1FWMr/IKsyiMnJxC8EtAewjcFUfjgNMOtg2LHHcfQreaLYFFNhxTvt43WcfZtJ4jGgzSJqiJ0nmw7LQE0crNjTuyp5/Do48/H02A8kFX28OjAvc0FdoyTGtNHnSkDikbGQB1Tw09guVt6diSwdfklBBTSD2SC+yaxiJKFpQEwEjopBuNwpT0hpAAD3TgPqkAA6JwKkgSvNABHVOsI2QDd0u6UEJbCATdLv2CLHdF+akBXkEo+iCfNHomgNvlSgA9EhQChGC0OxStAI6o27BAJ6BSRgUPNAA7pbI6Is9k0Bp/qQAe6CduSCfIIBdx0S2eyS/JAIU6AujyRbeYRY80AhQMA6T1pLtXNAI7BF+QU6BtBCNuyNugUAQjyQWhH6BABsoBAAEEsARtujbsEAgLfNKS1G3YJCfJQSGodkaieQSX3KLCACSksnqiwg12QkbfmksHqnc+iSioAXSb9AU4g9kH9EJGX3BSEnsnWfJIT5hQ2Bt+QSEnsEEjuEwnzTSUhxcf/8ABN1P7pt+ZRY7lNYwQl5PMqGUODbJPOypifqmtFyNG/NFyw+EVXZYZYYDfelDNDK8GSZxAAuitf3WOidI5ErLz5SS/wAl0pHG2QMnZGwhos3zKlaHyDVrdv2bstSPAhfhxvfGC4gK3jsEcemNoDQdgjC5CkbJxBRRWZuAoOCsAKuAbCsNV4mUyhhbZWQPNWcgXC5VsbbiE4VucfcuVyiK0X+WLTxzTIb8IJ7fxLNezWX+TP4uAMnEPaQBabR8JWfxoU3HPaQLRZyWhkQANLBsl0hOjFsSrma5OpPghLQm15qR9KM0s2XQoG6kAUTatSilKDHUlASAhO2VioUikUO6VAJSK8k4V3QgEryShvkEqFI0Sj8qWvJLuloqMI0bQPRJpb2KkRv2U4NG6R0BRQHQp9HsUD9VOEDKHmlDRXMp9pBRTAN0DuUtDun7INdgmAZXmkrzCkoUkodkBGQSeiNNdAnUOgSgDsUA39Cj1Tqvqij3QDPVJQHRSVzSEFARjzCVSVskoDqgI6Hmih5qSiij3TAR6fIpNJ7KSj3SGkAzSewRR7hOIHZIfooJGkE9QkrzTjzSGkJErzSUE6/NNNqAFDsU0gdk4WjdAN0jsmEeSkopCD5KGNIy3ySFicb7BBB25KCyGafojQe4S0e6UbINGmPzStZUjN+qcE4bzMF9yrRXJWbxD5NoXnyXOzkukI7ldFkmsZ58lzn48po7kLqOJnShumCMdgE6EAsRIKoDoE0D4G/QKrZeKHWUhtPICTZZmw0Eqw1RUKUjOSvEzmUI9uKPHcBXJN43fRUz8PFvq1XXfgP0VyhVgIEe/dObWtMgALD9SngVIsl7NXzEqccH+FYezwr8P4B9FR44L4cSOhBV2A3Cw9wFqZDY/wAJHmU5NZfxiupTlhL2dEfSInphCe4JlFZM1QAAJ7atM37J7VCDHhLQKQJbVyooCUAJAUrUAoAJShqS7tLZUkBXmlDT3SAp25CECaD3S6fNCASeiAUDzSgFIAnWLUgBY6o3+qLKXbrSAQFF0gDbklA7qQITXRLt2Tkh2FoAoVyRsi90HmhAEBGkkJevJF+SAaAlARYsbIJQBQ2SEA9UthJfkgE8rRtfJLd9khpCQq0Ec0b9KRsoA0UkoJwo9EhIF0EAn6JpPkls1ySWd9ioZIljsk/RO/QpK8kAhSAJe+yL35ISNPkAkopxRZUAZR7ppae6ed62SbqGCMA3zQQncjyTSd1BIlJaSWbThdoApLGPvh9CUDmnR7zHyatILkzseIbnHThv+oWBiDXxBg/qC2+KHRhHzKx+FDXxNnkV0HMzopT+PfkCgfCAETD8XnQTjzVWXiLQRQTqSUFQ1E2T2pqVqtEzmU5/h4ow92lXDyP0VPL24hAe9hXTyKuUKePyd9U8/jCZB+J48087Pasv01//ACV+Mi+GyKxhHVjRnu0KLiY1cOmH9JTuGEHChP8ASFqZDwSHvHmltNcQJnoBCwl7OiPoCVESnuITLCyZog1BPBCjsKRqIlkgITgQoxSdQ7K5UdslsdAm0EoA7lAOBHZAcE0Dfmlod0IFvdHVAAB5pwHmiRAVySgBCNgFIHAAooJACUv6KcA6kbBIhCBaBCUgbJEA+ZUgKSpLPekXdboBTsbJRzBSA9ygnzQC15oABSWe6LIQC0ikaiR0SWb5oAAKKJGyVIKCACCmgEbJxdsbKZqA3sKpI+rNppFJQQQN0E2EAwkjkUbJSa67phJ3NhAG6QgnqUWT12TdifxFQwOBQK7pux2tFjuhIu1ndFtTSQiwgFsBBIKYShAKaTSgg1yTd1BIbFNNBG98gkN+Shki2ndFGPqnCz1RAdYTozcjz5AJm/dSQUdZ8wFpX7M7OEVOMGsVg7krP4EL4hfYEq7xo1GwfUqt7Oi8iU9mrc5X7NmSndOZTvi6DZId3MHnad+qozWI8pFW97l/IR71N+Qq4X7kWQErFU96l/IVmF5ewEivJWSwpJplXP2ysc/1K6FT4ls/HP8AUFbG4CuUKkAqZ481JIKLfqq7pHR5D9LNf0SDLMkjWOiLd+aza500TWYT5gBwpR/SVFwcg8Oh/wClTzi8Z4/pKq8EP+AYOxIWhmWJAPHf9AkpQ8RnlgnYYWB9iiCmtnyj/oALKUW3qNozSWMncLURACdeS4f5Q9U0x5P5Y9VR1surIr9EAFqQAKPTkj/RHqlvJH+iPVQq2HZH6TgDulAVcOyvyQnB+T+SFbtZHkX0nopQCoPEyfyR6o8TJ/JHqnax3r6WA0paIVfxcn8keqXxcnrAPVO1kd6+lgAhKCeyreNk/wAuPVKMjJ/lh6qe1jvX0sb9kC1B7zkfy4/uQMrJ/lh6p2sd6LItOulU96yf5Yf3I97yOuMPVMY7kW73S7Kp73N/Kj1R73OP/C/upxkdyLlgpdqVH3uf+V/+5Hvc/wDK/wD3JjHci3ZLk4foqXvc/wDK/wD3I97n/lP3TGO5F8Adk3SCqfvuR/K/ukGXkfyv/wB6Yx3Iu0AeQQRvyVL3zJ/lB/cj3zJ/lR/emMdyLoB7I2vYKl73k/yw/vR75l/yrf7kxjuReACNiFR98y/5Zvqj3vK/lW+qYx3IvEA9AmhrQDYCp+95f8tH/cUnvOX/AC0fqVHax3ouAC72THAWqxycs/8Ah4/UpDkZZ/0I/Up2sd6LIaLugnADqFU8fLoD3eP1KPHy/wAiP1KdrJ8kS4QOyjPXZV/Gyz/ox+pSeLl/kx+pRxZHkRPRvklrzVYy535caTxc38uNO1k+SJaSUFWMmb+XGml2cf8ATj9Co7WPJEtEBCql+b+XH6FNL87rHH6FO1jyRLJ57Jp2UGrO+SP0Kbed8sfoVDgyfIie0hvsof8AHnpH6IMee7q30TxseREg+icASNgoTHngfw+hUZdxAdI/Qp2MeSJapx6KbGBEb76uKzzJliF73FoLRY2V7ALnYUZfWsiz9VeMWnrM5zTWIoccPxMHZqPZ5oAmP0COKRGbJ0Do0KXgDQMWQ1zctTIvig9v0NJ9BVMx0zHM93IBIN2LUXjZ421N9FVoumkaPiw/mBHiw/mBc+WSd0nhv7rDzm/8ZfToRLD+YEoIO7SCPJc6I3d1r8NBGPRPVXhb3PCllPYtTDigqOM9nBWmm2hVeKf8KD2IVqLeNv0WxiVo3NZnPDyACNrT3mPWKIJVLiIHvP6Ksxv37DfJyzlZjSNI1amzYdvC8eRVLgv/AApHZxV0fgI8is/gx+7lHaQrQzJ88gSRklTNlj2Oseqq8XFsYslw8llKzteGtdPet02uLcTdgwMfDpeSdwVQxvaPJnJHgxBYuY63EWdglw/hYdl6FdadXc0clmxsxHRDjU2+qCP9CUfbUnXHH1D1jh4ay3gkWgyUL8N2lQq0/aJbNocZPXG9HhOHGm9cZ3qFhmVpGwcka4MF7k/RT4V8KuRvjjUdb48qUcax+sM3oFhCUbWT6JhkDncyE8S+DuOi+28Uc45v7E4caw+ol/sXPGRpBAcgSBv8YKjxIlM6McZwj1k/sKPtfBP8bv8A2yudEovdwpPEjb2ePVHUh3G/9r8P/MIPmwp32vw/871YVzwlBcfiCcHt6uFqPGgmb/2tw/8APH9pR9q8Pq/eB6FYBkHUhAPbkFHjQ1m/9q8O/mW+hViGaGeMSQvD2EkAhctLXgvI7KrGXMYQCQLJ2WdqUI6jWuDnLDrpcuKNxFFzgapM9+FX4P7rLxr92iJ3JCnA81xO1nSqUuGW/fu0I9Ue+n8keqqoFXuVXyyJ8US17678pvqj31/5bfVVSB3QAOqeWQ8cfhZ99d+Wz1R77IB/lx+qq0EACqTySJ8cfhZOdJ0jjQc2QC/DjVYgIAGlR5JDxx+Fn32Q/wAEaDmyjm2NViEumxyNp5JfR44/Cx77MRemNHv03aNVtBPQo00nkkPHD4WffZquo1PjZIkYTKWtcDSoABUM8EPaQBu1SrWg6lLhG9kZkOPD4jiHbgANIJJVb7Zh/JkXOGQjKhB5Wr8YIkIpa+Rs5p1qLw0zxmP8h3qE08ZZ0xz6qnRPLYI3Fbnbkq+RjtLn2yCdsY/3Jp4y7pi/uqpv5jtyTbJrdPIx2otHjEnTGHqUHiuR0xwqxB9UEb/qnkY7UTnieUeUUYTTxHL+SMb9lCBvdckEVyH1KeRjESHPzT8o/QJhzs0n/MA/QJpI3IKaS2uYUd8hiHHLzfzkx0+XR/xLj9Cm6mg8x6pC5u4BCd0hiEkdku55Dj+pUbmvokyuP6qQEHcfRBtR3MYif32P7NMb3feBtELVxhWHCP6QuakZbSBzXUQCseIdmhbxloccSZQyXAZE5J5NUnBmgcOs9XErL4pJ9/Jv/EtjhorhsXmCVcogny4caYMmJBLQRQtVsrNhfICx5rSByKh4nvmEnkGgKtYWPkfczoVS7US35JDacT5JLC48O4AHLT4ZfhkHoVlglaXCydLwe63q4kYXLYk3EheE/wAlLAbhYfIJmeLwnjyS4ZvFZ9Aus4ilxMAZDVSc7wxrogghX+J7TMKzM+XTCQuexf2R01P+jN2FwfGCOoWfwcnxsph6SFWMBwMIF9FV4adGbmD+oFdBysn4m6gAVluIV/PJdJWxWdNYa47clyT5nh6FayBlZLgZHeZV3FZUI81QvXIPqtRoIYAvca7a0jyd2xsZNTHsGx3tT+8xgE6ulEKrPu89wFWUxqUkmyjsxkkhL3EsB0+SbbwOZF8lo4EYGKdQ2eQApZMfVlhjqdCxt0VV3qLcfg8Ta0yA+T5ina39ytOXHx2zxgMHxiiOl9E4YUYneTHTBQAvkVP8msjwyMsSv+ZJ4sg/iK1fs+HVMDdAgA3yJCZ9nxnIcwgtaxtnfmUXU1sOmSM4ySdSgSvV2HHxZ5CGCSgL36JYMOKYueA4MsBu/VXd0F7IVcmUvFJ7eiXxD2Hor44bHT7edn0PMKnmRNgyHRtJcB3SFtc3iIlXKK1jGvJcNh6KzjggOI5Wq0Qt4VmAfd3fMlLEkhXrZJP/AJJrkSqzQDGN+inyrEIPmq7bEY36LzuqeVpHodMv7tmzAKgiH9IUwUcYpkY7NH+ykFleazrYbJSkSKMAWUWUqKFBWA1H6p1bpdI7qGxoxCXSjSmgRU+IF2lga4jfoaV3T5qpnV8CtH2Us/y8GyvbEGR24uI7qIySF+7y1qhk2f3PVRSAv311S2aWnNXW3BzbLkeXTwH2W97UEpMr9nEgmhZURcIYyQLCSATTAzuaWwggA9yiW8o38aTSaesldhSNdb3DYmtxanGNLKAIp6fYF2O1qsKc4hjNbyaA6+gV+Ph044Y97MOpPEBBr4tKNpEy6V+2ykTmRkD4iduZHImgrMcWXIQSS1u+1hWHYGHleA3wswvIGvS3ketkqDiGCzBma2HI8QHk2qLU1ZqRVdO280d4GSx5Bskk1unkTWIfCBeeRCglZNHC2QOJJOxab9SFI3NLfu3gOYRRIJBChshdLJrUyHJxs0WWA3RNX50lggnY7/EU3evx3vVpsc33cgc5xca0myoi95aA4lFJfC66RveRZ4ZJX2x1jsCn40MjITraRRPNVJDJEwlh3tXsHLe/GcJQS69rVn6OTMbTCgik9IqkDCElEpxTXIAaKB+lqQiiFG38Y7HZSAbD6KrRZMgcNLz6rpIHB8MZHItBXOvoPBpbOBIX4rfKwr1vGaPmBhcSdrmeO7iuixG6MCEHYBoXM5Z1TDzJXTTPDMdjAd9IC3MkYwnGTmZflICPpVJr/wARVTDlBz3g8pHOBVtwOpc+f2Z1t5FFkkppvqAnkHskJPZcx0aN27K7wv8AE8KnZ7FW+HH75w8lpU/7GdvMWXssXiv+iiwDeGz6KeYXC8eRVfhp/wAI3yJC7EcJFxQbxlYPFpDVLoOKAaGHsVzGcdbnEclnJa0bVvIs3cCSoYz5BQYr9PFsodwCkw3gYjPoquHLfHJ/Ni0bxaZJay7ObeSqGadMJ81oSnmsziTtmsCwoXfakdlj7K2UMcXItIcxap4baJKuEhrSV7VnLw8mD40rSu1aj3KgUkh2Hqo1vBYjCT1k7MuZjAxshDRyCkdnTFwINOqie4VQICh1xfLQUmuEy/BNlSkllOLALsBKJ8xlmjRN8v3Cbi+8wstjA4P3ClGVk7VCOo5LnkluJLDdN5rbEOVljVcfMgk11TTl5HjeJ4dOc2nCjRUxyMrST7uCBRKjGTMxo+6NAEBVSXvES2/WsiblyRPfJ4Yt4o2EQZ8kLBHTXAOsWkyJ3ysax7NNWVq+zcUbsLOllx45tBAAeFpJRUNkiib3EzOHEXD+AVq1KtPKZpnSEUXG10bI+C5QJdghhsA6CRRSO4Rwl/8ANw35ghZQtpg9Sws4zksZzsX4iewKuQfDCFqH2fwyLiz5Gg/NGgcCcGgRZsDh5ghWndCSxMiNbT1mVmf5YCgaBpWtlcCzn1o8F+3SQBRngvEGf+GLv+kgrh6p6kkd3TNJtstAVpHkniqTjj5DXC4JBQ7Jpa9nNrh9QQuFpnTqYJoG4RqCLHdRjCFoXzS0O6aCEvw3zVWGFBKQO6QVXNHw90AV5oofMgadrKBps2UAUNt1U4gCGNLAXG+StWz5gq2Y9rHNJBc0HcAq0d3Ssv8ALMkzl8lAgHqmObI+yN72AV+aKOWFwxcccrJLtwqmNGYHvml2DAQL7rqjkjkrsSWP0SiFngEzSB76FRsFepUWZO9vhED4GNoDoCmtlM+SXuJDBuR5dlSklkke8arbd0tVBrg6HbFtPnUaGNFLLkERNL3kBwDefmQujw+HyW6SaciF7STFZFepsLn/AGelczjMYeaBjcLPIBX+I8Tkz3nG4c/4Qdz1esJR5w1d7axEUs0jNcLJJjCXAgvsOpVZXgdeS1cPhme+MjJkDLG3Uq3DwDGY7VM4zH0CdpZXc60c9HI8EsYSdfMNtWcyOMBhZG6IkWWO6Lp44IYGVDG1g/pACo8Uxo52MLiAQSFXtEupzlI5xoBPMlOLHnoT5UrLIGQTUCHOUmXmZMJbUtOHJEjD+W9bwpRwW4aiQrAaG5Oi6aWmj0tSUZ4xJlPO42KIiDC/RGS0fxqzZyt7LR5Yy619DvfVGmPufXyQZCbsEAihfQ90anuNhhIIrypZlg0R316bf7qGQM20jpvfdT6pDVN3JG+6jLHPJobklSiGQnYgqQ8z9U0ggCxz5IBuq6hGEEtaOSvcOkDYZh/TapE20ghSYztDHnu0gonjTNY8poznfHmxDu4Lcypbe/sAsKL4uKQjsQtOd/3MpvoV0mSRgwvLJi8cw8EetrcawSAurmViwxktP1C6XCjJhJr+IrLDRy4RVdJMxxDgQRzsJhnk7rSnmjOxkaT6gqoWQuvdoV+xfDrUiATyFwC0MB58f9FUigGokSNIVvEZpnadQKlQiuUitj1YajxbHDyVLhn+Q4dnFXf4T9FR4dylHZxUnGLxcf4Vc3NEW4oNLp+Ji8UrAzAPBoKGiUxuNLWI0XyRgMviE83SgFUheRGQtXAaBAX9Xm1lY8RrUtY+Qi1kZ79UxroKWrIeZWHKdcx8yt/+Phs3IjrJZDCzjNIZunSkhhF7HZI0gMARIbIC9PNlrPO3EV5D8SI4nyEhjS8gWQ0WlO5Wz7OtDHTSEgcgtJy7VqM0tZle7Tj/AEZPQpPAlHOKT0K7LxR3CcJAVz/yH8NPGvpyjMrJYwDwjt3YUozZg6zEPQrrAQeg9EpAqy0V9Fk7Ivlo0Sa4TOU+0ZRv4YTRxB4NmMLrHNYebAf0CaYojzjb6BFOHwZL6cjlZRna0FtVa2fZ74OB5ju8gC0zjwOBuGP0SSRMj4TIGNDGmTkAkrE49qRDTWsoRNdtG3S4UHVVEkHkSFpRRMIMjgQSOXb6KnjxObIADrbpJB6g3uFdjJFArDsJdj4QngfCA92qvKkhAZH5KzQIUM7A9iJLSJSbRCx2s1SmAIUUAq+6sAKkorcQrlJrkQFwOziPoSlEsg5SO9UEBACo4l1JjvFeRuQfqAUhLTziiP1jCUBKQqNMupsjLY/yYf7Am6Y/yYf7E4hBAUqDZDsY3TD+RD/Yj7of6UH9gTtCjcwEG1dQTKuySHMdGSfuYf8A2wn2OkUQ/wD2wq0FiTlYKtBu6tKtaIXNrkjMrwCWsj23I8MLPzZpJXwxPjj8OQj4mgDoStJ7dbaJI8wsnNAY8AAMeXbH9tuyylBo1jNSTFEDHuIibGBVEN2KwOLEwze7/IN10OMyQNaXEAjYkc67lclnzGfMlkJu3FVq4ZSK0ITTJLP8Khh/E8p4IbC499go4zTHHqSupvS+FnABn4jBFZDXurla6YcPfivbIZhoJohrACCuc4ISeMYunmHE+gK7CMyvyXCbTVAgNur779Vz2Pk3r9F2IhzBR6KtnOcyO3xukjHPSTfoFI6NzN2FK2Yu2cFVFmjJxxjZ2TohbJGALJGpqONtmifGGgllbPWsZNLxpb9aUHEcvGML4ZrDiLAKkrL0cm58njCzVdVfhkgkGskOeO6qS8PklmJZJbFcgw2RluoV381VtHK0OyZRJjXQFdk3EnBxXx1z7KaaDHksMOk9lFDgzRAlhDWlRuogfIS9wBIokEGk4AtI+IdQSmiMUQX7givMILI26qJsXQsbqrNEO+KwQ74gDsNkb704c+w5Jvhx6iATX15oqOhufVEiWyOXc89Q6Jo2A+qc4NsaeVIGwd6qWiNG2N0QUS4II3SRnTMa6hQa1vGUMb/9W+gKu5Lv8I8dSFWjbo4tkf8ASSP1UuQSYAF0J6ijWNkGGNx9V0/Co9WGD/UVzmMKpdRwttYEfmiIMR2hriKBo80hLflClIYb33TCGlW07lIdCG1elWMYj3hm3VQgsoAFOh0+MwtPVSUkzbCo4G02QP6leHRUsTbNyB5gqDkJeIi8Ry5yc3GQulzAXYr1y8x5qGCiCQ4hb0Y0QsF8gFiQN15rB3K2pCQ3kue1/h1Ur9IMp9RuWTGNUyu5jz4YBHNVccfGSvU6GPbW2cXWS2aRYAqlHIdz5BSFQu5E9yuyK16cr4QwLa4W+SKABgG5JNrHAshbWPLHDTDHM14FEFlhZdTLFgpWvWXhPK2g6iewStypddBgce10VGGa2ktEjfMBRGUREkRkP6lxsri06HFL0i4cvIZGZHRgAJhlkyQyRkjo2PBDhe2ypOyXPJ1MLu9AhXC1zODMkEZOs7M60SobJSLIzJAwMAj2AABITZM97CAYQSa2FFUMaCSUgiIjqNW6veHJEbfNHzsM7KGyUhW8RDgai3GxHOlJJJ4vB2P/AAa5DSoTZ7WPIDmv23NK1PJfBsMgAW4lE9ZDSwMQBrau+xvorRIG5VLHLraK/hBHmops3w54o3j4Sdz25160tmjj8ms1RI2qBSEgrNZnOOj7khz7IF7AA1ZIBU54hDH4gl+FzGgkA3ZPIBZtYaJtlgCnE0ngqBuXCZBGSWuc8tGrYWBZUnvUPu3vOoiO6uvOlDLpYSgJyh95hawPcS0FwaNQIJPOgCgZeM6PxBNHoq7JoVdWqtFkWAgpglZrLA4F4AJF70lLgLJNAKmE6BCaQnFw33G3NNLgCBYBPIE81ZIhjbpI42CAl2J3IurrqkOkUdQ9VdLCrEjAapLUZkj034kekmrsUojMDpDXDckDfn9FZLSu4Tn4lncR8NgOsEl7wQrjZWjdxHOufVVs8AtG1kkDf6qs1wWhLGQ5UogxDksaNgAGXs5Y32lMBXuGMa8lY489kMcWNq0NNvKxm+CJAfeTzBItcaS9nqdMl2cl7KzXzQPi9wgaS0/E3YgrIkikjjBe2t1ORGXk+9kWR1UEryXmN0he0HYnqtK9Ra9RSNT2Yi18QMvSJhK6qU6sV72ksfCQQT17hcjwfi7OGSSMfD4jJCLI2cF08GZjZsZGPlNdbSSDzDSNwQq2acyeItNnIAEwLXfspBR3G6wM72jxYoRFjsMzgALOzVhDj3EGTmRkxa35APhUpNlm0dzI2QtOhxHk2li5bAMoCYl72DYE3ayh7U8RLaJi+ulS4vFTkjVNp8Zg3N1YUuLZSctWIuOy5GbCDSO4TontLvEfIW+RUZkmyY2zY4DmFTxtc+Kpox9aWbWcMwS0qzTsY8kA+RpVJuJ5LSKNBb0OKALBDgeirZeC0UQ0FvUKU0i/aQ484khZIWiybNJ4lHZRkGKSmNjZCADRBtJHLHIabsem9hXdbzRpL4u96R1UdJSCCQUizwhsKQOaLSdUAvMKN1se1/YqY9VFKLYql08I5xWQZehjA9Co5N2gKaajjAgdQoBuf0Wlb1F7Fzo+IUP0K6fDbWJEP6QuaYumaNEcY7NC0RmYg8PTz3Rs4kNo2rMsEeki6KqRaGSEPBvob5rZKJabsQ73V7d9YUbYpWTMNW2xuFaE8ek2DfqoGSuExA2bYNhW1JGL7m8Z0AOwVKHbiMw7gK2w2wKoNuJv82BYmhYyd8d/0XKzmnkLrJhcL/ouRyz9476qJEobgtBzCT0C0JXKtw9tNe+rsqaQ89lyT5Z2VLIlDMf8Q8gkgADFHkEvk5cypgKYAvoKY9tSR490tsbFLxpIUJ6BPcCKTDzWkUZNkkA+8B7G10uFlSnHEkwGg3pDbJpc7jN1vIutuxK2MOCbQ2J7SIbsFxIIPUgLi6p60jooWGjLkSMoRGAPIBAcdOyijiypSX5BLQDtoII9QpxBGIxG+TxCeQeACEFxx20Yo306wGEEj9FyHRg12uIAQtLwedvTfecg2PAPIUOgQ7KJeHhsjWWQQ5m4KbHMZLLwHtHM+EQf2KkngtCWQxjWQw+RpZ0uXEHPZLGXtvm0qZ8ONI02yfV0LSa9CoY2YjHgPBbvVym/2UMq9ZGcKKaFr8d0kesHTqFgkcwVfyYjFwvAik/EyM35nSoxxHEh1h2SCAFPxQ3Hig/lk/7KUGkkL/kQh8pDWACyeQCaRCZgfu3PIDwDVkdCnzw+PD4bnU2wT5jsqY4cY4XDxg6QxhoeR2NkEdjQC2TZxtLdLLYsWW5GxxksFWw8hzo0U/wYXtOwc0uDyAbBI5EqjPjvnke+443PAZ8FigDYPmVZx8R8AyHtcNch2IAFAChdBQ0E9JG4sIshhB0kAk3Vmz+pKaMJpw4cZzjUVEEAbkdwQQoYMd4jaXwAPEZDiJCfEcmR4k4jxo2vIoEyvc8mz0GxtQ0XTLYxQHsJkPwA6QAAASKs11UR4bG6Pw/EJZpa2iOgB/3JtQuGaxrAwySNicLJIuQXvY7AJ7pM23EEBj56GxtjBzP7JhbSbExBjPe8yGR72BpeRR2Tp4XzYpgMpNkW92xIuyBSghyMh+a0PjcyB7TpBA2IqiSFZEgEjw5rg1m9kCj9FGDSucKR8AgfJHosl5qzISdr+gQ7DmlhhjlMTiwMBeLsgKKDOkLHyTR0Q0ERgfFJZOlOjzJBDKJpBDMx5AuOg4VdC1OEaSDEm96blGZpm3BFbAEUAPoVXj4c9kL8cyAsLWEPdvuDbmnyKSTNyvcmFkZM4Z4khEZI8m/UhPkyZDmtjiNY5IBlMZPhmrrzsKUirZNNiGeB8UohbreCSxmwAIJCSbBdLkCYzBrmOBjAYKaAbI+pTMbJknkGuYxPLyDAI70gWASVFDl5BhJt0kkr3NjAj3DQa1EdaCthVskHDQZGSGQ7ZBmcN6I3oAKbMjBjJvewfQqvDm5D3Yo8PW4NkOQD8OzTSkbK+bgolmFSSRl3LoboKr9YWS5OQ41ljKz3lpJaDpb9Aqwa2Ftv3eeTB0WhDwuZkYkmIhcfm3I+gQcOGNwOoucerlRQOrcKGPjSZMwjYLkIJazq49h5lRyxvheY5o3RuHMPBBC0DEWOBYSHgggjYg8wV1/C+JwcXxC3MDTkR0Hh4BB7OCrJYWT3hnn4Y5wJa06RzIBoJ0U8kDy+F5Y4ggkHmDsQvTRFjhnhsMYZyppACqzcG4fJZfixE/QBZ9xftPN0+KGSd4ZDGZHdmgld4fZrhesOON+moq0IcTh0PwRtiZYB0jqjkO05HG9mMp7DJkPbCwAkjmQFmQ42t1my1eg/d5uE+R7wcd7SCxhu/IlcfljHgzXsxi7wgRRu6KtW9ZWSJ8HLfhMMcIAaTZBs7q+ONB20sIcOtGlkiRjq1Gz3SulDR8DQPNbOCftGRvQcR4e94txhd/VyWoIAAHmntO4INghcGSXvNrU4RxeXBcYHkvxydgdy1ZyqS5RZM1OOkY+bhSlhbEQWuIFgKDinDvAwn5WNJrGoF3Iiu4WpLI+bwHgxuYCSSQCKIVIZ8cfCn6m0+Umw0ANKxTNYptYjMxpnTMcJTb2Cwe4Uqm91jgwGZHiAvksUOgUAVG9MnHteMEFCN0KjxfqE0gEFKOQTgoZZEAGqFzK3oqtHvZ+gVyP4ZD1Fqrp0OeD0cQrVv2jaXMUySIW9o7kLqdxsuZwxqyIx3eF0ribWqMmU5GjSdr7hUcnS6MgtBViSWQt+IkWq5Yxot26lM3Ut4ZFjgPsXocBe+4IUbbjDwSHC9iEuZJHTC1pa8HpyKQtAhHerKtpKimzoIDcLD5BVpNuJt82qbDN4zD5BRT7Z8R7gqDnaxlp+8b/ouRztpnfVdgd2O+i5HPF5RHcqsiYrWT4wDIAK3pMmdTXG1JZYwDmFBk6SwAbErCuPfYkdk32VtlE26YUrYbarwN1SEq2BRBXvSecI8Vc8shkrWR2ChU5Be55HNR+G75SrxKSNLgeVDiSPkmk0mqAI5rWbxPBfC4ud4bieTDuuW8N/ylGh3ylY2UKb1s1ha4rEjoZstkjaxcmOJvXUCHFVnytg3hAlef4yQsyA6JAXxlzR0pPlex8hIjIB5UKWT6dbhbytrS5iGV+R4kslUDzfRJUThkl5PiSc+j1WBj7OQHR7/ivoj6ZfSvkL0GPNNG+J7iBzaSeR7fQqN3Dsi92jzN2qtx/NIhzgBbJHWo/jfmlvJ9Q6fDkY2iCb22BK6vijvDmiGjUBGBVLkI5JHzxDWd5GirPcLruLSMGY0PG1ADyKznV42lpKkmuEI2UuYCCD3pSECQDeiq8LnabeACSU8mt1KRzyeNpjCHxPshWIpQ9pPXqFX8V19CErZQCSGgWrNNmcZJPhkzSTYJ2CUknZvJMaToGwruVJR6kAeSzaN0xCAAEFwaEOIa2woqDnW4okS2PLyWg9SUA0CfNKAC8+XJBA1Dz5oBQbbtuP3CdVg72oL0O2KmbTxY2KNYQnoar2cfoU1znAaCTZNX3CcQf4m35hNcWkDnYPVEGPJoEE7KqTTjpKmk0vq3CkwGMHYWrxMp8j4yS0l3bmmZcgfjvI7FKXF+3RQTioXgHmCFDWcstF60jBMsr2EhwO/J3VQFzZOY0uHRMkJYLBOkHfyV18vDw/V7vIQAC4+GeQBUI7EiqSALJU2BxSThk8hiYHseAH9CneLw/4axpXCwCSCNu4TZDwstADZWEDY0d9yjSaxl0sNI+02NM+sjEkjaWkeKwjW1WuF5ePNHR4hkvYyQASSiiNidJKwCzhb54yx0jIwDr1X+lFaGJl40GG2GGSMMYSQXMs2SbO432pYSo+F0zTkyY8epMqSRrHk2AdgOQceyXMxY5B7u1he14uM2WGz0JCyH5PD54fCzMkzEWNYsEtJvSVVk4zle9Pkx3yRMIADGkkAAUFn4Wg5FXMlfqbjCEY8cJIEAJ2JO9nqSoQ2gN/0U7m5ObkOleCXv5kjmh2JLGLfGaHUbhdMUkijekFFIdXQqTboUwuHRWaIGCYcwNxzTrD2gjZVJCRMVNAQ6wqpktG1wniPhluNkNMkJcCAOYKlmiErCXVH94SB2HQLGYdEzD5hbZBoHSfRc1yxloWOHoaKDQxv4RyCVJuDSFkUbbesVCEWhAo5FOpNaRqThRAUMsiOSwbaVBN+O/nAJ+qsS8gq034W+RISLxmy5g0WOGjVmxeRtdCsLg4vNb5Albq3RmzGllvbVfkVA29R5oJYejk5sjWG2lwKtqR0+NorkOkyQCKAKnl3SlzNd0bTCQSp1F4rFrNrAN4jPomZm2VAfqE3hb7xQDzBIT87aSA/wBSg45e2W+h+i5bLbef9CumLmgblc/O1/vryG7XsVnY0kXrTbEOknkqWY4a6B5BXSX/ACKj7vLk5TwA1p5jWaBTo2lZrZt1SbrxDMf4QSpg7yUo4dlsFDwv/cCb7lmA/gaf/WF6zsg3qZ5ShJcNDS1rhZAQGMcLpOOPm9YR6hIIstv+gfUJ3J+mO1/qAxMaAl8Nu3P1SVkjnCU25hzhKJ/+jM/BS0DkXeqcWitpHeqjMj+sbh+iXxu8ZTf/AEZ9Q8Ch+MptuvZxSeO2t2lN8ZnYqyYaH26wNR9AnAO+YegTDNHQNGwjx47B3UNthIs4ULn5+MNQP3g2od1u8UdfEHjSXfCdhztYWHnwwZkMzwSxjgTS0MvM4XmTulfnkWbA8MilzWKTZokkTQOLmi2mh+IuPIqQgnyVcZXDyXEcQhOvmHAhSNnxDX+Pxj5FxConJcYRZUrOR1FIAdSeHwuPw5eM4f8AmBPAj6zQ/pIFZWfUc0umaaxjoyC3Q5BjcORsIuAf+Ig/91qcHx1bcmEj/wAwFUdiNlTLMaI7dVbp4IIAop3iR9Zof/cCA+PpND/7gVXYiypkhHWBfIBI0k2a2O30UhDHtI8aM/SQIDA0U1w9QisQdctIhpDSDzSCQtBAU5Y49AfRHhO6RlWViKuqRG1zyKBKVxLGU42SnmOXo0j9EwwPO5v0RTRDhJLCG0bp7o3NFm/ROEQoElXdkUZKmTYwEkKKdv3L9YsUrGkGio5wCwjcWDfosrLU1iN6qWnrORlFB26nn4llSwvDGBoe3SS0G1H4nhyB4AdocTvyKnk4vOGACOMAVRFjcKy9HUJBxjJGkuhbYA5gp0HE5I2Bhja8AULsVuVC3jWRpDPDj2IvzAUw4u50jJDBGdAII72pTRDCfiT/ALt4ia0sJ5dQQQrTc/HMI1wtJIBIVc8XA/FjRncdVbjmhMJLBE+3OIuhz3pTqHJWlzcR8JjEEfSjtagGXHHeiMK82dj3ke7QuJJIogbVSjdmYsNA47SQQ2rBJKjUGtKvvsh2bQ+iGzzyPDG2XHotSfDifC2LxIjkltAEUA7sD1Ky4srHgEkZeWTCwQ5lEKqsT9MNNBPgvijMksjY3dGHqqHmjiXEJZyyNzraBzHVVYJ/4CefJFMYySYB4FCnjl5qKN5Y4FSOcCaUZq9jzKh4EWwQ5gIK6CM642PL3bgHmFy8biw9x2XQ4MrJMOMhw5LK7lJhIseGwmyXE/UIEcfmb803W2h8QR4jdqIXNpOIdpZvsfVJpZt8P7pBI2j8QRrbfMUmsYhQ1gcDp/dKaPKk0vbztBkbvuhIPHwG1UlBLSO26tmRpBBUDmHtzCj4zSv20WeBi8h57NW0sfgFF057ABbC6UZy4Zhhrkmlym2QQFxYej3EQaUS0wNLt23upaCSVjXxkKVqZDerCbAeCHlp2tWM4kxxn+oKjwcm3sPQrQzhWOPJwXanqPPmsZHmWYxSolrvJaczNUOwvZZxB7FctyenVQ1hGQ7ySOjJ7J5B+UpCD8pWJ0aR+CewSeCVL+hSiuxUaydIvAKPAd3/AHUwI7FLY7FNZBB4Du6PAPdTWOxRY7FNYITAe6T3dTivNLbfNFJ/Rx8K3uo6go91b8pVmx3KSx5qVKX0jF8K3ujfkKQ4jfy1bsJbClTkvTGL4UziM/LKacRvSIq+CEoIHVSrJ/Ri+Gd7o38opPdGflH0WlYRanyT+jI/DNGJH+WfRHuUd34Z9FpWiz3TyT+jtj8M33LHPOBpPmxObixMFNiDR2ApX780lqjcidXwp+C35Sjwm/KVctLacjV8KXgt+UpfBZ2Ku2kTkavhU8BnYpRCzsVaKP1Tn6Rq+FcNI5OkH0eQnh0g5TT/APuFS/qiimv6HnwQZOQzlPP+ryVJ79lfnyfsmfqi/NT3S+kZH4L77kfmn0CPe5jsZD6BIi02X0jtj8IDFCXEmJu/PZNMGMRRhCspU2X0nI/Cn7piA2MZqUYmMOWOFbRRTZfRkfhUOLjdYAkGJjAbQD1KubpptNl9GR+Fb3eH8lv7pBiYzZGyNhaHsIIO+xVg35oo9k7pfSUo/BDLIWPYXfC82R3Kgmx8eeQyTRNe81ZPVWaKUAqFq9MNL4UjhYh548foUgwMIf8Ah4/Qq9SCFOy+jF8KfueJ+S30KPcsTn4LfQq2Qa5qMjzTZfQlF/hAcTF/JanNihjFMYGjsE79UEgfxBG2/bJUY/A0s7IqPsk1D5kFw+ZV1jsj8FpnYIpnyhN1D5igkfMU1jsj8HUzsimdkzUPmKC4fMmsdkfg8FvZDg1/4haZY+dOsfMp5GJcpD4ZDjA+CNF7kDqtqN4dG118xaxIwZJGsadyVtsaWtAHILoq3Dl6hLg5/wB7Z+aj3uP85UvAITTEeyy06sL/AL3H+cnDMjH+sswxDsjwwOiaR2nQ8JLHySPY4OBIVzPH+Fd5ELM9ngGulAWrmC8V/wBF1VvUcNqyTJIqdG36LC4k73bKcA8gFbkBuFh8gsbjbQckeYU2LUKpZIojJL3gCV1k0FYLJw0kyGgO6olvhkPB5ELcDA+G+hCwrrUjpttcHiM6CSSeMSRSktJITJMxkMhjfOQ4cwVJwgD3Z422kKx88CXNeb6qZVJGS6hv8NQZkbqqc7pfeWcvG3VBkYDBtdAJogMshDaDB1I5LHEa+Vmh73GP9ZJ79H/MBZk8T4DZcCCNiFX2Iq9vorKCYd2fhtjiEX8yEo4jF/MhYWhu+/7JNMdnc/oFPjRHn38N73+L+aalHEIzyyWrALY9tz57JpMQJBdR+inxoeZ/Doffov5lqUZsf8031XOgw7fefsi4SDcm/wBE8aHmOk9+j/mW+oR77H/MR+oXNfc0KkF9RSHeH/DICnjRPlOmGYw8siP1CPfGfnx+oXMgsvchK0R+K23hHWFb+YdMMoHlK31CDk95W+oWPH4dcwf1STaKG4VO011Gx70386P1CX3odJY/7guc0NLuYTvDFgWFr4TJ248w6EZO20sXqEoyf+bF6hc6YQBZTooY3gkuoA0drTwkeX/w6H3k/mReoS+8E/6kfqFge7R/mn+xHu0f5p/s/wDyp8I8xvif/mReoS+Oej4v2XP+7x/mn+xHu8X5rv8A208A8x0And88f7JfHf8ANGueGPH+Yf7P/wAo8Bn5h/s//KeAeVfDoPHf80aPHd88a5/3eP8ANd/YjwI/zX/2J4B5l8Og8d/eNHjv7xrnXQgUGuLvqKQIjdWodJKtXw6Lx3/M1Hjv7tWDBATJXkrccBHMrOUe1mkX3LTT8eTuEeO/u1UPDA5vTJGR1yVC+Gl4r/mCQyu7hYEzQA74q27qCN7RGLeAfqrqOoLDo/FceoR4ru7ViwxSTgmEFwHXonR4c0k3htILwLI1p2k4kbIlPkgSu7NXOZE3u874Xi3MNEg7Wo/eSeTT6qyrZRyidR4zuzUvinsxcqciQGqpMORL0KeNkOcUdWZndgmmU9guROXKDWpWMaWSR5D3EirCl1MiNkW8R0fjf0hJ439AWNR7lJR7n1VPGb4bRm/5YSeMfywsaj3Pqj4u59U8Yw2fHd8jUeO78sLIbd8z6pxBIqz9FHjGGsJn/lhBmd+W1U5D/wBxD5g8hS+zcZeyZ7vILRUbzpyyv7XmE3jHrG390omP5bfUpeKOAnx4RzcCTSqSRkMO5VXXjwvGzY7hvcLithncwNJNClpAbKvgt0YEA/pClMgbta6oxxHDOTk9OaIeEwh/ZTaQkLAuHT0yudQ6Is9lKWpKITQaHAzU0g8gtbIF47/oVj8INZR/6VtSC4XjyK66nsTgvWSG4u+Oz6BZnGhc7CtHDN47FR4yLkYVpL0ZQeSRiZXwRg3zIW1hv+5AJ6LA4iaIYFpwzaI2G+iyqWI1vesh4ZJohyj0EhWV+OYnuVaxpQzHzO/iFVohbhslrMoonF/qFC2fwnOJFg9FYk+FhIbZCoydFzxWmreCzSmTYDS1MA7pQE8BXTSK7o2hRohLHF8AJTXsABs0rgiIjArojZpFIgEYVebFa+S3Stbsr1ClEYGPLnPbZ6JGR2OlbmFZuHBYBm1E9ApmcJD7D3uifpLtL2UDvsAVLgPxzC6N2JG5wN+ISbWkHSB0GTMA5oIAaTRI5Wr9zRXxqa9YYDsTHFgzyNcCaBj5jolkwsYOJE8jWdC6MrakxI3slmfJGHgFzGMIII6hZ0gIc74n2R+EBT3sLpo/SqMGI2RknT0PhncUozhsBoT9fkPa7VuAvDD4rnAnYCkmM9wc4yvdfICj6p3sj+MnnPsoiFpyGxCdulw3eQQG9wQpW4JcwuGREKAJBJ7kKyWRCRr2ktkuyRdEKVp1ZLiHgigAFbyb+FV0zXtmdJiFjSRNE8C/wu3O6gaDrAvqFqyjxoi2ItBJNg8ys6MffMH9QSMtMravG8012gBgY6wOd86TjVACz3JACKO30SOeIwC5uqzXOlokY6NpFBOEsZHW6sgdAkMsLdrJ26AUp1DGJSKSmSHlbmmyCSBVoEsTyA3xNR5WBSnUMYgCWkGSNpIdqBA28ylD4yASJLN1y5pqGMQAJQAkEsZoVJZo9OSdG5r9mg7AE35omGmhtDUEoAOwGwCcR8QSgDnsVWRKEYRG4l1kUnDJJb8EY/UqOYaWFW+E4BzcadzGxvkiIIEpIbpokrKcU3p0VvIlZpyciQRwsL3dmC1Zn4NmwYTsrJAiYCAQ5+9Eq5wx2dn42QYcsY0cLb0xRgWaKzeENHF+LHGyXSTXE5zQ55PxAIoIiVjRAeHZMsPjRQTSR1ZeyMkKXhvBHZEceQWaIZSQ0yyBnifQLo8TIkzSzieNBolMZxg18vwA31ACixTkPacKaTEmz8MlzI9B9QbAK0xJYY+Rt6Rw8OZNJ7tFJFGxl1ECSSANyUuNiY+RI8Q5DbhaHW2Pz3G6sY1P4tkRskkfkRx0+cRtDGnqFaZgNhe6WF8hfM0uLA8NDz03rYKigjXyMzIvZ2KbKEkrnM8cBxDNLhqB6EhRYHCsXJwBPM7JxyybwzrIAAB8gtXEbrxIpJiGzElrtUhPX6jZRmLEZHkTyiOYMIu/vAQDZNE7KyZlLTk+P8PmxM95GM6GAnTGXP1WAOhWQ4HqaW57QR4zMonh2XHNjSEvETH2I3LKLDW6MvFaik78StYLgJmgg7gi1HpoPFb1YP6qbAFuHkVb2ikeJpmgQmkJ6KXMeppGhPoJCBaECDYhO/iTUqkhofJIRgSR/wBV/tSvcEcYuHPI5l6zJz9y8K/gHRgRj5iStYPUed1CyZBxSUjNhfe4ba0zBG7gEOU6zM+QtJvarKxOKO1Z48mgLZhkD/Z/BZ3meEzXrITyOI6GIaYYx2aAmvh8R12dtlIRVBSQD4D/ANRWhhpzpYOwSGMdlt/ZGN1dJ6pjuCwEbSzD9VyeCR3eeJhmMJCzyK1ZOA/JluH1AKgdwTKb+DJjd9QQodMkWV0WR8MGnKHPcFbZ3Y76FZWJw7LxshsjzG5g+UrW5grepNLGct7TeogwT9wPIlVeLjeNWcHaEjsSq/GSGwseehK0a1GcXjRzWYC+R57GlI2UmFovcAJhowvPc2oI3/CR2VIrEXm9ZBFI7xp2dC61bx2kg0LVYN0uce5VuK2x62rCx6xFBI46CCN7pVSLcVanJdp891DW6pEljQFIGA18Q8x2Q1hfekWgwOPNpAKnSEhpDX0LH4gq3FMxzJBDE4gN5kK0WjHIkeDpG5WLlS+PO+QCgSta469ZMnixF7CmzJjqa9jtO1PVpwzS0gthAPZYdkcjScJXjk4rVxNIXJe9NsYzyWu+GJ7GgCt9RtXRLJK2LGdILYCWhZWLFI/S9kjg4Gx13XQYzY2R+9ZQhj5Ne4AgkErJZuHWrMWpBh8O8SGQvaC4DVzIBCw8/MgY53u177CzZAXXz4mMOE5Y4cS12mybuwuDyYWhheG+it2rUYO+zGXIMmBkTWulsnc7HZPdkxPDwJtBI2KrYOGBF4srQb5BxpbWGMZpAycGPQRsdiCqtRTNY3WOOYZrJo/Ba3xwSOZshLEYzO+USg2KC6FuFwMvHjY7YSUmZwqPhkL8zh8wEJA1igVpCKf6ZT6mSzV6Obyix8Iex7QR5gEhVIKfOyiOYTsrieTPGcd72uiBofAAfUBQYLScyOu+6lQSMrLXY9w3jV/okJYB8ZAHQ1e6s4WFPxGSZmMGl0QBIc6uamk4FxEAh2LrH9LwVpnBnpQ+5aBcgF+V0EARyEBhDjV1VbKy7hGWw07EkbsOiZ7pMw/5EgIFfgKrjJ1EJMVkeINV8iEExB1B4Juhsn+6SE2cd1+cZS+5S2D7tJ/7ZTknUR3FZ+8FDrXRBdE1xDpBY7C1KMGbpjS8vyyj7PmP/hZNz+WU5GoiAiG+sduXUeSVpY4EsIPc1Sl+zp7B90lu/wAsobhZLBTcWYC/yyiTQbTIyNwihew2Uhx8mxeNMP8A9spwgyOmPNy/LKMhFaf/AC3KXhfETgQ5UTGF8k4DW+RUknD86SF4iw5nE8hoKbBwLi5e0+4ubuD8TwxVaZtBrtxl7h+LxrBx5I4caCFsv4n5LwFi5WBJwZrMuHiuO/IDg0xwSW4BbbfZniUz3GZ2JCD1eTM4KfG9iuHxHVk5Esx8qaFZIwk9Zj8R9oG4/vWHw1sZgyHmQyjUHFzgCUcDxuOlj5MNskTJBu9wAJA7Err8ThnDcHfFwomO+Yiz6lXWSOLxqOys0VTxnm8eXKC5mPJI0vP3mkkWPNbAEjsJmNETK/YPeeQF3zWdIX4WfPDF8FSFp7kWui4ZOHhgMYArkuVyaeI7WuEx+DhMZCTKRIRuBy+oJWV7XZAgix4YQYpJATI1vVq6Q4eMX+O4EUbIsgLm/bPEL4YeIM/CD4TwrxRhJ69OVDpN6CR5lItNEpISGU0rkaOxgZJSy93AgKfhzSdfcKDDfozI3dA4FaXD2AcQyMcjck0rpGafOkw6JUc6KXmuRrGetF6kxhATU8ppCkvggS1sgcwlAsFCkhkwuNw8lbxzWNCPK1WcAWlTtNNaOwC0rOPqV6ZRyfjzX+i0+ESeJDjwfJOT60sx3/EE9ytbgEY96Z5ykq/6c0Xw0dWeaI/wCntA7JCpYwPDGw5LQzCz3Rbu5RuhABce6jMjvJOIKjIQDjJY3QEwV1TwoBBh/wAY7OKg4y28IqfF2mlH9SZxQXhlGQjlzTYQFn6w2RwvqrWS94BACzqcZhtZJ3VC5cBVyM6IwAVUjFkK1I0gClyzes0iRyWXm6oBNATiDZtABNAWSqoq3oAAFIQw76SfK1IIpDsIyT2ASmCf8mT0KJllqKWUyKVtOm8E9Ne4Kx3CnEXdHmFocXDmSMDwRtdFZq661kTJ8scY3NaCRseSuYGOJiS7omgh0bQTyG4KsYLtAI6WkpPDorrWpl2EwRTNE0pYy/4Qugdw7GzcZkMeWZIJORbRIIUHCIMbNps0QeRytXHZDGcZhhhZ8EZo0KFrGP02m3uIngGLhsyMUTOc8RGxXQBcdHCJWFraokA32XoORLFjwZE7wAA0gmtzsvOZMh8MzCw6Q9wsdxa0a0yi+dZuw4kUgEb2ggDa07DxMQcRZFdMY7cE7JwlbzCbgR5HvZk8GF1/ODuFkjd+jTyuGB/FmzwzlrWUCwUQpuOY75uDOxmG3vc0XSlgjbNMJWxmF9AFl7KpxnjeNiQSwwvD8oW0DoFquDmb14cNNiNjmexxBLHEEjkVNhxNZOwAbJACSSVNjgeML7FSmyGkdL7KkMfnOcaFMC3xPGeUo6bE0VyfC8t2Hh5MzWhwMzAR5UV0eKyPJjbk485IeADrAJFdCulLjSkotLS6JSAakHqniSTus9nD3RlhY9riy+YIu0HCm0PDDGxxcSHgmxvyUYihZnlzmPD4SHx/xNr4h5jv9FAOIZNOPiBwG1gIOJMX621yIqzSjGDIGsBia5wI1P10XCipSRElqxDzxHIYwl0jdutbFV5OM5bH+I0NkjYRqjA+IjvfIFPk4c4N8QQh9A/da9uQAo97CqRuifC9jcYseZCegIt116bKVFMiP9ffJb+1smVgnxXRzQk04VTmfUI+1MtwBY4O2JI0bjtsSqkcjGSSzxcPMjQCJDCAAKcfUgKrg5eJK5gbC4TDmOkg32Pqqut/TojklqRpx8T4nKQPDDLdR1MpPm4nki44pI3Efik5NaO9lR4+LJPCwmDSBQcXP/zAG0f33Cf9mFjdLYY3MANB7ydiBVnyIVXW3+kOST5RA3iPEcrSMaWNkZdRnlAbqPZgUeVxHJexlSSQ1IWOAqyAOZTnmSDNc/Iha9pJEYIsgE7C9wrmHiTNp7mth2oAbuALiaPqjr+sl2R9JEXDc6V7CMh2pg2a82SfTmrgy4y9oAc4Pog1QokAFMj4f4bGMEzg1gAAAG1XXramjxI2BvNxFUSfIAX6K6SRhpWky5Lj0+GxrxYJ+It2BFhNiM0kjHkTvIeCAaDdId+nMK82KOM/BGG/QJ5KaDi+OYxZx3KLRsXB3qAtLg2ktIfs5O9oMaR3FGzM5GMAhZ7eI42LKLyWNeOY3IXBPe/EekmnWjoiSwmN8QkhcBuSf3FLz7jefJkZs8UcjhjCQlsd2F03FvaTDHCJY8eXXkSjSNP8PcrC4LiYZEh4liZDyS3w9DTRBWyeLWckn+IxQFq8ExuFzmf7VyXQhrQY9PVbMOLwxpafsrJeev3ZA7HmU8RY7HsjbwJxeRycG71VqvmXwjtIDH7HxO2myJP7lJlZnAGaXY+NN7zIBpkN1Xqp5HSQQPkHBIWCNhLi4t7AqaWDNnhlYcfF0kEhj3k0KsEEAdio8/8A4R2mEPD1PERJaHkDatkEKzkCSVzC2E2Ggkgc1EIpa/y3ehUS9npUv+iIiEhClMMnWN3okMT/AJD6KptwQFPBO6aQlaaciKtCuHwlAdt+iXnarTv0PDCasbLSLxnLetgEuz1u8Abc8R7AlYJLjRIXR+zw+IHtGVojhSzWbp5FTR/gCgPIqcDZaFAodEIQQgCz0KY4nqAnpjhaAYSOwShJQtAQEMG2VMPMFJxEXhvRHtmyDyCdmi8R6hkI5SQeI4sYK7lQSQMhZa0TFocdY3VPOO4A5ALOTxFkRQDW5SkkHfooscaSCpySWkhcjfJqvQw8grPDIhLxCMF2gCzdWq5CvcHaTkPfRNBUk8WhLWbUvDGTkSMcDIORYdLv/gqNx8MeG0yDoT5/RPjdTxRo+XNR5zme8GZ7hGHVaUyUluYa8rg4v2gikhzalfrsWCstdH7RQtmysZjHjS4kBxSH2Y7Z+Ou2M0ktMnBybaKGLhY+Vw98nvOjIZ/A4UCEzDeBTHc7WxFwGbHYQzPgLTzCrwRY7y+HJAjmY40Rtt3CltSXBvCPakzU4VKIi4sIBpaHCIs2TNfI9gYy9joBtMwOBxvx2ZBcQKvU01Y7kJMbiuWyWfCdE2GWNhcx1214VK622LLE+EQe1/F2N04THB5YbkDVnezOM3iMmU6aMFjGgNvo5YEzZJJnvlsyFxJvna7H2Ox3RcMfKR/mSLqdTS1nJ384UoNTZKPQkLdwAWbjkVBLhFmTIQ3bUSFf4dGZpNABDGVqK40uTqlJdpc8AyY8paSxxYaI6Gl5dPkEPIadRBol3MnqvWZyWYzw3ZxaQPqvL87hUoyphE3xC0Fzg3nXUgLqjW2tRyOWMY17dAJIshS4Z1TEkiqNLMIdQG6u8OaRM8vIPwrPtxmilpsY9/ZM/nkD9mq/wPiLMB8jZtXhPF00XTlnwmuDP88n/Zqa2VlUuytJwxnXXFShjOgl9pALGPjfq8qpJx3iDzs6Ng/pYsrxACdwgyHoQrKtI0jVWvwvnieeeeVIgcUzWC/eZFnAuP8AEi6PxE/qoaSNVGv4a8XH+IMdu6OQdnMVqDiuFkvvKxjE883sJIKwQRVpzZAq4iJdPXJejt4JInsBxy1zBy0cgiGCGDV4MUcdmyWiiSuPgndBIJIZCxw7FdFwnizM4mGWmzgfo4KjWHDb08q1q9GkhU+J8Ri4ZCySaNz9ZIAasPJ9osnIYRjNbjs783IotmNdUrPRs8R4pDglsekSy3ZYDVKgz2jkfkMjGKGh7gCS9YAeQSXEuJNkk3as43iZc7I4Y7cHAk8gAD1KlxSO5dNXGPJ2jtiQm3sldRcT5pAqnmAhABtQzZeNAHmWaNpjbqeLsgdyECTY3OxhPJEXGm0QQOZ6hcpHwrhuRO+TLjliAJB0OAAK7GQiWGGRh1MJvyIIWVn4kbc1kjb0zNII8wuW1dr7kdVLTThIyZvZThpZTJ8hhJAa7ZzSqnEOK8W4RKMWaOJzYwGtfoNOAWjL7zwxz8IVJHVtY/lXdpWm3Lh4jwuQPDZGUWkOFgGrBTuUuGJVuK1HFv8AabiTzYkawdmsCidxnicrmkZEhLORaBtYWwfZOPJi8aHJ8K/4SwkBNidxT2bxHxHCbLGXlwlBJHJWjGDWpGTbRkPzeMTtcwyZT2uFEAGiFpZkXE8qCL7vKkeWC9jzWjg8a4hnYT8pkeKAx7IK+K/iIWhMOIRhom4nBC2yDUf62LKt2L4FJmDOwPwcU5Ika5gLXhgsghRxcPZO8iGc62Akh4LTXMAK/IY2umjmmjmjExcZWbBxNG6CbJKIYZS98kcJJbJRsPNkgEkA0PJVmsZaLeFA4wxyI8hvhvBokguBJG1E7KvmaWTN0nS8bnfY77LbhMc8b8J4DdEImhcT4mkciQVz08IZIQAaVUW1ouyi3EjruPpzUfUfVPG8LD3aE0jYrJnqJ6kxRs7ZRzQMnsOsHoR0TzYooD6kaa2tWTxmNi1NFWMy4T9EwD2Hkei6vgIH3hAoaQAsp8UUsZDgNxuOi2eCCoZT5gLdPTzWsTNHqPqFOAaVHiMogwJJHEtAoWFRh41IIwLZJ/UrGaRu2OwQSOrUqTmpAWzsQkIaR+I/qEpsdE39EA0DfmCm8iVKAaUR/EUBWG2e7zaFJli8Z/0Ubts9nm1TTi4HjyUMHP58zGBpBBNLIle57iSVYy7Ezx5qrVvCwmyyRZhbcdkBSHkAlbEWMBtK8ch5Lmb1mn4RHcp8Mr2TNjYwFzyBdkUEw9Vqw4Ai4aMmUBzpSK8grREVrL8GTjYzPDBD3gbvA5qNscckb59YkYd6IWEXux81oERF2HAnotWPLazHawNDQdqPMpJ/DdwxaUMnCxOJZrIsjMZi6ByNAkFOHstw48uKfu1PEUTOMCaXAdmM8GixrA6jexIV1vuQ3HA5ATf+iFZycUkmYpNs5ni3DGcNmDIpjK0tBDlpcLjwuK4LcaeQjMINOPSlrtOMXUzg7gx/MOhFLMycA4j/AH7Dxnww2BNBKNh/UCtabFJ4zSaklsTS4Tlz8MEeHkSNmkJpkbCCCOwKv5nD4eK4TZsGQRyx2Y+zT1aR2WZFjCQR+LjeIyQjZprQOjgVdwpxjSOB+CUk1JZLZB5+YXRmGSfcvjMfivC2cQIyMURwZYcGT4x2Id3C2+ARFnAsdpFEAgjzsqfMx2Z5ZND4bM9goAm2Sj5SVR4bLkw5UsMLS5haXGCU0Wu6ttXla3FRZVVrG3wzSyQ7xBGwW99Af/JV3HgbBCI2fUnuepKxIfaPh/jGSWGZkgGk7A0o+I+0sc2O6LBEge/bU4IqZN+jJ2LC3LnDJzXRw7sh2BHIlYXEcQQZhEUjtbIjKH9Q4G1f4NGWQ0dutqgZH5ObxLIv4WQua1dNa7W0jNvVo93AIOJYTMlhEM8oEgPTcciFgMx5sLKngyovDeG7ee/MFdJxHJkweDYPhOLJNI9KUXHTfD8OSU3M9qxshx3M0i+cM3lwceeSf2aFVuuauuAHCWeeQ4+jQrPs/gx5WS6bIrwoeV8iVpW8gd8ZKMNDh/AnzxHLzpDjYwFi/wARWzg4nCBA2aLFc4G9JlaSXDuAouL5UeVGyHGmjlonUGm9JqgSFDPmSsZBI/GbGwgMGsXuB6Kr1mXc5cs2RkY4BEWOA4A0PDA37KnBxB0+QI340L2kgEBgsKzNhufiDwqimLRqA5E1yVYFxY2M+KH18Rl5n0OyzL19rTws5HCMCcnVAGO7s2Kxc/2fmx2mTGd40YFkVTgtWDNDLuTXEHaXHcFputwdwtQbUVGlFZZS8b1HnhJHJDZ5IXtkYS17CCCOhW/7TcOaysyFtB7qkA/Yrni2rsI9PSrmrIadjNjw+0PDMaV0hj5k6OjuRC5XPxG4OfLjB5eGEAE7LpPZUkcJeOgmNKhxHEOb7QzRwx+LJsTq2ZGKG5V63+M4IScLGvxGXh4EubINJ0RkXqPbqQtljo4GNx8VtRggk9XnuUssjYAcfHJeNhJIRvIf/wCgOgUwi8PGmL9nlh222CSem+trWLn8WycLjTo9OvEZGHOa1lkWqseVxSTAz2S+MZi+MRhoqgTZAXRA3RrmAuezOLZeJx+YGRz8SKi+Ls00qNHJBqTaS5Izw7ik7MaNzZmvx5XgSOPMc2lSR8KndNly5ORAJcmBwlDXgkOUfC8vJm4740r5DHNG9zGWaAVbhuNkCfHyfAcBMZGSHrpPUqMNuV7xG7wqSODgrXiQPjbLReKqqAUXEsqOQ48cLtbg8k6RyCr8NxJMT2fzW5rCRrDgwFRMlAZ4uPjSOAoAvJIasLE3wK4JyckWuMANMD5nAPjkHmSDufQhY/DMlrMjKjLtEJINOV0QS5czXzSFz9iRRoDzPQoy+EW5k9tiFkOIFtaehKzeI04Ue1sucOcYISXPthdupOLR5eRgOi4dI2MvFOLgQS1NgnjhxxG8xmE1oPN3mStVoeGDWQX6d6FgjmFev1hy2LGcmMHh/D8eH3nh05eI2+IWBxBf1IIKibxHgUcLa4fJNotoLwC5dC3iuKW6m40pAIBJ5AkkLMzcnhmUxzH8MDpiDTmOqvRbqDZmkVceeHiHvgwoDjsfEABQADh12UcmBlOLZZnRvkDAAXyWAVonNxsfhEkWPjCFo0i+ru5Ki8JpeHCETGQgBvUnmPrSxsbTLqOLWJw3Cniz4pnNAYIyL8TUSqOfLJlzOZkNGqEkWAG7X1I5rSjkc2Zhbb6dRY0bg8iBadxXGxx4hbEHzRkGShX6kiiVinrJZhFhYwA1sTsOnkm1alIJM2obh5vp15/QqMbEKH7PRqewQ0g6RsmPGynItpHUFREGipTDRajcHtFfqFv8HFYZPd5XLYxImb9d11nCxXD2eZJW0TzLGVvaV2ng5HzSNCxcFxbit2HdaPtfKWcPxx3mtVc58cWR/hg1kb2NfpHSwCtDPDsdW6eP+mkmg1yBRpPyj9CpKjklA9AlArqUoCAjeABsFUJBcVdl2jJVBp5oCGbbMiPcEKd+8b/oVBlf58B8yFZd+E/RQQcdnCp3KtE0vkACt8QFZDvqm4MeqSyL6rlseGkS4GnSBQ5KCSw51iq2VoDSQeYVZ52J7krnTLMhAsgdytbhfF4Q12FnkaAajJGxHYrMiLRI3Uabe6jkwvEc776JzT3JWkcCePTdlw2MMkkOIXiQfARvXkVn+FN4zTMzRR5cx6pMDL4jggRtyIJohybK47K3JxE5jDG+JrHg38D9QUtYbKzVhWmzcvCyhJiM1B7adbLHOwj7e4oLPgtsn8tSynLIYYTHoo2HA2oHP4gzTQiJJ2FHsmJm1cE1rBvGuJumaTC0HqfDK2oZcviOHu2PS8Fr2VzCzQ3OaAWmHfc81q8IkMcbzkENeSKARJJpoxs1NOJFwOfXiyQ5Dyfd7GkDdXfDgnw3xPk0usAkivoVEYoGZ4y4ZC173DxBVagpzI5+RlTOdEwMBjFjn1FgrsTTRhynrRUxsaTDLgwGaHcGPYEHuCrJb4jDMzaYAg6hRI7HzVWSaR2VDkGYRMfGCQ3k4jYhX5zWM+VpAIaT5EdijWrDd/8AYk/pyHF4CJBlNGlshIf2DwqUcrGOBJDvot+DLfHMzVtDMSCD35gqeX3DImfDLwyR8jBbjEAaHcEbldlF7Ue1r0clvTSr9hgZLJ+FOlicdUYIczssKWaSEiFrgGyn4/1Wy3hGFbzg500Li06o3gg15grmZnF2Y3SbaKo91pCSe4YyTRo8Zn8fKABuJjQI6VnjM4l4dhaiPE0kUsmR/iTgnl2Uk8rZI/iNv1Cj5dgpvjlZNb2RNOK4XF55En+wC3OARMfwWni2yudazC0P4XFY/wBeX/cLY9nheA6Np/A8+hWK4rTOmyTzEUTwA4UhyYpjKyE+I1jRTjSj4c3EHEmEmRzA0kMJ2LuYIC6Xw5As3N4QZnXDDHpuyNZbv3ChWJrGIWN8Md9sF0ojhh1k/O8Ch3JUZ4lLkvljOO2F8dgvdbqd0F8gk+yMuYNEjYw0HqbJ+pG5RmcHyJI2GKaN5BJcDsCSVRo6oqlYScHxHB5kkbTA0jf+Mk2StlZnC+H5GJC9ksgJeQQBuAr4ik7hVOa+Wzecop8fIHCJtXUgD62uRrWQANRJoDqSt3jT5s3IbhYjTN4ZuQs5ByscO4IMJzJciRpnOzRewKukkjqosVVXPsu8Nxhg4EcHJwBLv+opmZK1jjFEWsfNu9/LYDqVZML+ryo5hFBp94lDNZoX1VUcPk/t3MoQRRwi2lpJG5BBAClmDHwvNt1FpuyCeSuMihkZrjIe3u1OEEY5NRo1d+vSHxjoYAP4Qoixjnuf4TS94onSLI7FXBGwfwpbA5Cv0U6czb1tFZsUh5ANFUpRABu4klSWEbnoobA2UD3ScAbaCVmg4g0kmPUwUC2zQWtpL45ARzaRX6LkI8yQs+ERtrnTFz2rWdvTQc00mbJy2XUTHSO6kigFSyc5rmGN7zISCCGGgAs+TJkkeGPedO+w2HoFHqGtoJ3PJY4jrjSlyyG340xklcXsH4Pr2K0oONzvYQ6QBh9Qqbi1wMbt2mgqkRAcQQXEGqARMmUVuG8cgSxt+8+7ugzl+qryTSYzyYZo2tJFBvauqgia15BJLRQB+qeYYGsdqBaB1uyVvW4p62ZuDforNlMj3iYGUEEGlpVjw47GRZcTSxoALwSAeQI7Kq2N3OKPw9IBo7l31S57nQvGM0R6at55bnchLWm9RlKLaSLbJI8OjgyQS0bcNZIO/Qne1PxTIjMbAYxrlaXRh5BaHeZ6ErLBxw1vwttjNgw0CUolikhMbxpo2A/cfQkdFzfulXWysWyFoLyQ8DQ9h5ggbEqurxcGDdweQKBBogdr6hUiNyjZ2UJpYyQH7zoAQDZTJBz2T2k2w3XMJzgCaINUiNWV8cffBddgDThQj+lcnGNE1HsV2EArHiHZgW9b1Hl9SsZge2RvHx2eZcs+B73Y0RJ30AK97VnXPFH2jVKIaYWCuTQrGS9HfASNFBOBdXxBPIRSuUGpwCTklCAZP+GlRNBxCuONvVEk+O9GCHM2dCf6lZHL9FVzv8th7PCsg2AoIOU4iB708dQVJhMdTngbDmmZ7T7/ACX1Ku4A0wE1zK4rXyaxQFlMc9p5DY9VSkjkLWkMJFXYC0JCC0gxktPMDmo24oGwErfIPPJYJlmih4Un5bvQo8N/5bvQrSdjbN0SSg3vbyU12OGurXNXfWVbuRGGf4bz/A70KmxAWueXAjtastiL2EiSa/J6r+MyMOY4yXfJxsqVyEsKvF5JIxAWGRu55WoGyTveNbpDQ62umnm4s/QGcNjc2Mgg+KBaWTiefDD4mTw+NjAACRIDRXUo4iPK0mjDx8ubGtjgZGHYseCrbn8OfG4PhyYZh08QkArUbm8QliD2cOje14sHxByKzM7G4hk5pyzhhlN+JgkBUOJlSnKS18CQcRLITBNb4j6t8wVtR5bpmHQITJp5P2EpI2IPRcxJOwEFoBYefcLpIeHDMALAGRiMBrirVs9WyNeYxnH2SNw4ZXxiOpKcAbokLOEz4cMxhxHimyL6Kw4ZkWazHzszXCIy6SOqAHINWaXhzjv+hPILX2+C3SxyOMWectwyHbhkjSPIcitXhsLst8bgdEsZ52ASK2IVHEnbi5DJn/gB32vZdVjTtnjZNGBRFixuoae6iepk48JGVxvIyMbhczZiNbyI2lcUHjWT2FfVdV7ZZTZsKEwutzJi0+i5iCLQ0yH8XMLu6bWsR4927rJA0sadX4yN/IdlKCxzGMABfr/WlDqvnzPNWoIGTQgBxEwOwAv1K26l5WZ1LZGth4xn4PDTgx5yHinDu4K7wqKbByniYAMe0WQbAJJon0VYcKky/Z0Fji7Jgke6M3uR1CysPiORivIfJIyxpOrmB2IKwrXfDEybJY8Z3DnxsID3gWLFqGbNxoNIdJrc80GM3JKpnJkmwocnHDXMDTHIOwVVmRrbjYrIA94cxwo9jZNELLtwvFaGXxObJD2VJCyqIAII8yU3Gz/dXuBfqj1bg+lhTYksc08objWyOmuLyALBJNnlyKhdkQPDMSIe8zNBAEQsf3dERu4J+0zcxpo52AsIcE+eWOBlyuAvYDqT2Cxi6GDKnL21rAIEQ5UCCLBqyd0+SO48cZMMgke0eIXkCxW9/qQqtGSi9JIpcmeSQYrRjxM2uqANbk2NysPiWJlwyDIfM7JiJts4JPr2K0XTweG/HiPxgEt0PposjTtfkpZ8iGPU5kMhheS0s6SPsaR9SFKOiE3F+iPE45NPiiL7puQwbyP5EdwEMjIfb3l0pIuR4BLh2HkiDAxtD9GNqewkuDQTIPlAN7Ignx54WU8umYWGemEEfMCtE1+HPbFOWpDoHS4c/iQt1Qnd0V0R5hbDciF8BnbIPDA3J2ryKwZ5RJIBgx7PaQC4EEHeyAVPJFivyNQikcyjqHMF1DSSLSS0xXD59G2x7ZWCRhDmHkQnELCjiOM7I8LxIgZAWiyKbe4PkQphI2TKAZG4gt2Y9+kEh3Sz2WbjhpqbxGsQ3rQUZfCOcjR+oVAcPmMIjfRIJsuNggmxfX0U8eJMyQyXHrIYN7IoJi+gmhnhfM1rJdRJAFAkG1w7gWZT2dA9zT62F2mNhvi8MOmBYwigGVyJI5krk89hbxTMbVVMSsLjr6RvWiqd3g/X/ZMdZER/iLrH0TnAk+Yv/ZOaNmeQAXOd7TYzIJEcpH8DhSdEC4l7B+MAj6okjc6B4HN7yq/EJPAhjgY4h/MkGipS0pJ9vLOhxsdvuTDMBqeLI6lJFiGCQHKIIo0SeS48yTE2ZJCe5JSO8R/4iXfUkrVJI5fOdo/JxoS8Mmga8gUXyCws7ihhIgex/jfCQXjqQVzO4PJb0TNfDY3h3I1+qmS1MtVZsiElprSCPqksqUgfOUUQ6i8gUufDvTRFaFOAb/zCgA/mG1A1EQPwHyIKlJ1uB3J6JHNtpHiE+m6fsWjcmqFoQyB4uZhbzsArsGimtHYBcnJtRANA3uF1MEgkjaRyIBC2rZwdWvTOe9oQZOJkdmAJmLF4kRNdSm8YzQOLzReCXbgXa0uEQ68Murm8rRHG9Ok9/wAT88IOdi/nNXNGKTsEeC/sFj538OnwR+nSe/Yp/wBZqUZeMQamj9VzXgv7BHu8nYJ538Hgj9Nz32HWRrCrulAynjyBWWYXsY41yCbw9735Li9xdsrwscnjRnZUorUzTziDi32cCpPGDGAqHLH+CffkUyaxjtI7BaN4tRlFa8ZkZsU78l7xFYJ7qWKd7IRG7Gca2O4UxN9Qm2O4XnybbO1VRRH4xNXBLY3BsIE7w0gxTE9DYUn6hG/cKuE+KI05cmthGPJQ57i0OyHmx4Ew9E6j3CT9QoweKJG2aRrK8GX9KWTPj8QflGVkbtnWLIW3vf4kV3ctIyceUg6YsoO4h7ROI3I+ganwZXFnsezJBcCeTgCCrlf1JdJ7hXdsnxhR9PBleXiHGKaGAgAUKACrnM4w/UHlxsAEUNwtDR5hKIz0pPI/heNMIowPdMnl4TqK6vhebHjYLMaaSwzkTsVTMTj0R4LuyrKUmaNJrGazpuFyziaQNfJ3cSVBkS8JypXslY0dAQKBWf4J7I8I/L+6tCyUCFFL0yLM4YwNIws5r4zzY9WPe5mYTI2ONM+FwJAI7fUeYUZirogxjst/5cv1FVXzumfnB8sLQ0OcA6yAFTMUx3MUnotwMroilpDr5RXCIupVstbMIwyXYjk9Fdxp2wwge7TCYG9YHMditCj2TqKrZ10rFjRnHpYxepi4PtAcKMxOxJHs1E3uCFot47wnLAbkxOYe00KzCPIpNJ6ArGPUSXpEvp4v2zocP7MZqfhyQhrxuGv2KiOFw/3tmQMgN0EkMDwBawjED/Cjwv6Fb+TJ+0FQl6Zt5+Fh57Aw5TYmC6DCALvmUMwsaCEw4uTHEwj4jze4+ZWJ4X9BR4X9BUfyH8LeN5mm9jwQwi/eYvEf+J45D6Ak0o5MR0rw850YcDsbJ22PUrEMY7I0Dsn8h/CPE0902o+HRiQFuTCCABVCgAbBCdHiFjCz3uMtebeNqP0Cw9A7FLp8in8l/CXU3+mz9nhkzZIslrKcSQ19Enfqb7p2Zw5mRG2USRe+AAGTYNd5ELE0+RRR7FSupa5SHif024cORjCXyROednHXsRVUB0CkGK8gMfJGWgEDfkKWBR7FHxefqrfy5fDGXSKb1s6AYj9iZY9d8wfRDuHulaRLJGQSSaJu+/kQuft3n6ot3c+qfyn8C6PHqZ0+Hj5MDAybIEzQNjVEK0GHzXHh0nd3qUa5Rykk9So/kJ/hd9M3zp2AYQeRXJ8ZxpDxmcsjc7UQdgSo/Fm/Mk9SlMs5FGST+8qsrk/w0qqdb0gGBmE7Ysp/9JT28Kzjyxn/AKhKS885JP7yin/O7+8rPyI37pfhKODZ5/8ADH+4KhN7M8XyZjI7Ha2zsDIFaAkHKST+8pdUv50n95VlZFfhnYpzWNkA9kuKdWwAeb08eyHECd5YGqTVN+dL/eUniTD/AF5f7yreZfDHwP6MPsVluIvKh9Cly+EScGwAJpxMJXAANYRRTvEm/mJv7ymSB0zQJZJJGg2A4k0VLvWZhaulxetmfqZzAI7JS8WCByVv3aPsj3WPsse87NRU8Rt9e/JAeyyDe6t+7RpPdI//APFO4dyKwkbRBJ9EpfHVi76ClP7pH/8A4o90j7n1RSQ1FaRzCzY72ug4RLrw4u4FLI9zj+YrW4U1scOhvRxK1qkmzm6nHA53OBfxbIf08Urp+BxkcMj25krmJz95JJztxK6zhjTHw+FvZq2r5047fwq62o8QKhUn5iWpPzAubvOrsL3iBHiDus8mT8xMJk/MTuJ7DTEje+ygxotHEDp3YQqWuT80q3wt5OVTnF2ytCWtFLI5Fmpli8R4/pSQtEmIwHqApJxcDx/SUzCN4rPoupo4U8MrIAgeWPA2UOtp7K3xYD3phI5hYmQ4jNZpJAsLldf9sO2Ni7NZoghKXgcwnSkMx5PNpVLhz9eAwu32VnVi3SFem8wsl7SgEHuqk9AbEhYMk0niOqRwF9CoqpdheyxQOtBFdUEg9Suajlk0CnusdSVHLNN4h+8d6laR6Vt4mZvqEluHUADufRSCu59FyTZZTzmkA8in+LIDvNMa7FWfStPGyFfv4dX16+icP19Fyfjyb6Z5uXUpPep/zpfVQumf0O/6jsbA6FGryK5AZU38xN6oOXP/ADM3qp8LXtkeRP8ADri4dimkjzXJnKyefvE3qgZM1AnJm+gO6l0fuhWL4dUSPP0TbHn6LlTl5LXbZMpH1T4MnJL955CK6lS+laW6F1C9YdMSO59E0kd/2XOy5WSG7TSDsbVrDlmfC0vkc4nqSsLKnBJs1hYpvEbGsD+Ieidqb8w9CqVmhZKbIZA00SskzVxL+ofME4OHcLCM8wcB4hQ7JmDCfGc0d7VkFW2tN4OHcI1juFgnIyLb/iD9LTvecj80qSVU2bweO4Sl47hYPveQK+8JR77k1zN/VA6mbMhB6hRkjuPVZHveSeZKT3ue+pVGiyrZsEgdR6pLHceqyPeZiAb+oSjKm6gpg7Ga4I8vVStcO49Vie9zCtj+yUZsx8vqAiWEOts3dQrmPVRki+Y9Vke+T9x6BJ73kl5pzeXKgpDqaNfUlvzCx2ZU38Rad+ysePJoJAF/RQ8RVxaL5N9QinLMGVJ4zGENok9FMJXkXQ50rqDa1FW8eMui0U5U9bweTfRAldZ2CKtsai4dST4u5VEyzavwDTf7UlE02jeJuokdeiOtjuLvxdyi3DqVnmfIraMX9fJSGaQFuloN808bHci6LPdPA8lnDIno3GOlblO97mF1EDzrdSoP4VbNINHZI5ra5BZxzpm88ceqaeIyg/8ADj1RxfwhMvGgmghUvf3uNGGv1QM1x5M/dVdbLqRdJTSVXGW/sfVQHiZ96GPodd1dqFW3+B2Jctl0uI5H9kBx7/sq0maWNedzQ7qHH4m+dxADmkC+ahwaCsT4TNAvr/8A4tPDjMeOXv2cQSqHC3PyMkh7jTBZ35rVnOjGmPZhW1cMWs57bNaijl5wDGORsrqYW6ceIdmBcxRe+MVzIXVfhAHZXr4RS72YFx+aLHQFXD7N555ZsX9pUbvZriQ5ZcJ/QhYeGR1eaH0qk9goyH9lZPs/xgcpMZ3/AKiFE7hHGmf6Mbv+mQJ4pIlWx+kOl6t8LsZovsVUdh8XZ+LBcfoQVNw4ZrM2M5GJKxnUkbJGDTInOLi0mdE8Wxw8ioeHm8VqsHdp+iq8O/yCOziF2Hnlbi4AkjK56UEvZJ3cuh44dELX+RWFkiseI9iCs2udNE8jhZzpaxnAH+EqrwV2vCrsSEzJl1wkeSfwAVgOJB3cVFjyJepbJD8wgMcb5BYHNy2+JuAhfzWNE0mQADmVt0ayLY6l60i3HqDeRFDmqzxbifNXhEWNJeRsO+6ou5ropWts55vFglkCgUAnfdOo1YBpGl3yn0K6cX6Z6xwADB8Nm+dpTR/06odymaT2PoU8CPSNby0lYyj+6XUvzBQQ47R123KKbsC03vvZKQCP8xM60LKqob6Zbuz8B1XTbAruk3S0ex9EhB7FbJJLGZtsFPitJc4jmKUAI7hWsYj4qIuwq2NJEx5YzJDgwWNidlpYIHuzBQ5LNyyQ0AkEblXsSWAQsBkANBef1O+NJHX0/wDp6aVCgKCbIBoOyiE8FWJR6pHzx6DUo9VwYzt1FSUAOChkaHsomtwnGRrn0HAoOgtAfu2+i0WmscaGhgL2k0CE+kxpaXWeY5ck4ubfMeqllo4hdhztJbKuz6FAI6H0TmhxIDY3O8gwlEmS2vo3VH0cfQo1R/Pv9CnuD2PAfHodtYcCCmkus/CKUBNvlBsQSCSAexSAs6u69inWbrQCPqiz8jfVByISwV8Y38ijY8jaWhtsAkQlaCQsGvWe1BO2sJrqbZs6q2HQoRIWNpae9nZXwwlhulQaBRIJsne1ca4Fp3CiRlLhIrluieI2D8VK6AadXcqhKQHMN8nBaA/E8ea6KvRzz9iBhrmEAJ9Cgk2BV4maGO1aTp52PRNcZPEIAIbRohSosK7WkkTTIS2wSNO48wUO1h4IHQir2tSk0eVoJI5Mv9VVghaZC8atmm+Q9EhMmllnmSD/AP0VPZrdnTugn+kqAVA6Qss2aIPLmOqZJ4jWA3vZHJXiewICikFoloKzNRB1ijaeBulI3SgBTmIA3fYlUJxXFWnuAVoaSTY3Cq5bamjk7NIVYszmtRDO+4XjumYZDMmI9CCCg7ghREkMaRzDgUktM4PGdbwMfFOfIBXc4hmBMT1bSr8GFQSHu4JeOF/2U9rCA97mNF/VWzjEVb2esyccB+bCBy1BdOea5rhMEkWfFHMQ54JJLeS6S0gsQtknIumUdkeKOxUdBFK5UkMo800yBN2IQQFAGl7QeaCSWlMI3CeeRQEQVXA2bIOzyrQ5qphbSZA/rKEEXGm3ihYOZvCAui4qLxfoVzeQbaVVhFO7jP0WnwuIR8NYDe9lZLbII7lboYY8doB5ABYWvjDqoWvTK4q6owL5lUMZmqQC1Z4o4l4BUWGxhcdZ2rr1Xd06ykxve2YTy/DC/mSOVqmatXskBsIAB59e3kqJG5W9HrTCx8j4ZJAQxrgB58lOBN+Y0D6qohXlDXqKqWFr7/TfiNo+a7H2YxWHgjHTRxyF73G3NBXCE0F6NwCMxcCwx3jBKxsTSLpplg4eIeeJB/YEn2fg/wAnB/YFOix3WGsuQe4YP8pD/Yg8Owf5SD+wKex3QCE1kFT7L4d/IY39gTm8N4eOWFB/YFYLmN5uA+pRY7qW2wVzw3h7ueDAfrGE08K4b/8AT8b+wK1Y7osd1V8hPOSp9lcM/kIP7Eo4Vw3+Qxv7ArQc0mg4E/VFjuo7UWU2/TK44dgMNtwYB9IwnjDxByxYf7ApbCW2piCm/pD7niDliQf2BKMfHHLGiH/oCltqLHdMHc/ogZG3lHGPowKQOI5bJqUJiGtnIe09fbbiSd42rI1tBqnLX9qB/wB8n/ymrKXJP2z2KU3WhupldfIUlLmCwbseSEWqmuMNTP6vRa/s5jY2XkZDciISgMBAeFkra9lj/j5h3iVocsyv1QbTNo8I4cf/AAcSaeDcOII92FeRIV9KGl3ILqxHk+SX0zfsLhlUMY/3uUR9muFdIZB9JXLZ8N1cim+G7sVPavgdkn7Zjf8AZjhX5Uv/ALpVkcGwQT93Jv8A8wq/od2KNDuxRLCrm/pQ+x8L5ZP7yj7GwPkk/vKv0exRSJYO5lA8Fwunij/1pp4JifPN6haNFFFSO5/TN+w8bpJN6hB4JjEV4s/qFpUUUVDWjul9Mv7Cx/zpvUIPBMf86ZalFJSnEO9/TMHAsb86b1CaeA4x/wBab1C1aSUoSwd7+nP8R4PHjYr5opJHFnR1LIAXY5sXi4U7O7DS48IzettodRHUKDJFRknopxuAmTt+5O3RZLh4S1qKEYtzvoVE1uo6O5CngH4z5JIG3ksH9QUnPuHXcMGnGd5vKp+1Mhj4ZHXWYH0BV/AFYrfMlZPtc+sbFj7vJWsFyirJeGES8UdI3lpJC2tliezzac89mALcRgtGuyQJeYRRQCDZGyWxaTkSgGVuiQ6WE9gpAOqrZztGOe5KhkiA3uquNtm5A81Zj/ywfJVoduIzDuAUAvEheKVy83ULqs8XiPXKS8yqyESvjt15DR0LgtyYgMWRgNvKHlZWlku2XLa9aR20LE2YWedeSfJTYIYGEuuyaGxpVZjrnefNaGEAIQCOfXp9CvUztqSOFvbGxuYSGMFFosmlnlXs4HxB0pvJUiDyWtKyBnN6zp+Hez2Hk4EE0wk1vaCaKtf9mOHjpL/clz8h/D8LB0W0sLWk7ciFrRiR0bC8APr4gDe65nZLXjLYjHPs1w7SRUv9y6GCJsONFEwU1jQB6KADYkhWhyChyb9lksAigVEFK4fCVmTyyTvEUNgGiXjba6KJaCXJzY4QAz7wnsdk0xZM27pvDZvQrelLHjxRusCzVW7c0nSyBjCSVczetkDcCPXZfITYI3UmXP4DLDS7cDY0oo5RIwyMcSLIPSilmBmgeOpBr6oT6JmnUwPadiARvayuKZbzKYWOLWMHxV1KuYMhMADiLZsa5EdxsFhZchc577rW47rWqKb1nL1NjSSX6KHAbtd9C0rcw82MYTZMmUNIJFuO5XO7RsAtQucRubJ6BdE61I5KbHCWo66DLx8hxEMwe7tyKnK4uORzSJBbHg2CDuuux5XTY0UjhRe0E/UhctlfYd9VvfqZMhNBRayw20nA+EJQEN/CPonALMucn7UEfbjI/DDnPhFW+lktDnyGMYx1DmC+q+thaPthjGbjTHWGsEA1OPJu5VIZ0OSz3d8gZQAE79jJ31K8VW3jRZ22xX9WRmhGJPBthJAIk6/SkWKZ9yfjdpb95zPonQysxYXvfIDrsCMblxHfy6hV8qKTJMczJPEa/YDkY9+R7Ad1ayupekVh1N8vbJqAk8PwTruq8Tr6LU9mnNHF3xhha7wnXus9uSyO8aWUOkDNJlHTatPmOiu+zjTHxxrCReh4NFWVVbjqRV9Tc32t8HWUuV9ri5nEYSxzmgxdCQur6rmfbBl5OIf+WR+6UZ3rSLHkTChfkGRjDPM3XyOs/oreDBxDN1xxTyeIwjZ0hCjfA5kQ8IG7BjNGwb5H6FamDK3EyHmFtE1Z3eSSNl1WNLhIxrTkZuYziWDNHFLPOyR45eISq3vuYH6TlzXf5hW7xKcZYhyBu9jCSOYBHMrDngEULNuQsvHc9AkX3LhclsUZJP0bnDeLwxtAmyZCf6iStgcVwiwP8cBq4iIlxAsknagLNq/jYjpcgY77ie8HTYuiOh7LlnGW8o9KuuiS1M1ePcZjGPG3ByTrLrJiNEBPx2yycMjc7i5ZlUSQ6awVhHFkY94aA/QQDoeCbUcrwYSxhIeTuORA8woVbJ7q1D+r5RqniXEMB4kyZDNETVtkBBKhn43xCV4kiMscZJDQ3cEqTDGNkwx4jJotPhkB72WA/wDUiyrvBp5hjHHLgcqMkPipsbg7oVDhhVXx9uJU4bxTiORkGNsglFXTyQtwZEkuPIHh0L2DcsIPoVymdi5kTH50emJrzbomPJcCTufILR4FJNG4yPEfusw1Al4cRIqpEWuL/vEgdxfiONlaZZ3PZY/GwCwuuPccjuFz+Zw/JyxLIxscOO9oADoyXk9wNqC28R/iYUB3/ABuKPKkawzsnGSWLGS0HAg9dlxUkZZI9lciR6Fdq3muX4pFo4jkD+qx9Cqsmp8lJgSyt+DvYTmgaylI+ArH0zYzYRTX/WkuM28uP6qQjR4g/qRhj/Eg9gSpOVrGdVhjTixjytc/7Yu/xOEzyJXRwCoIx2aFy3tYdfG8VnZgWqeMqbHAm1HKfMBaqocGFYrz3eVeUMF4lvyJ4aDvRCjHPlspAWjqpAgYAbS0DzATgQeRtKgGForYLM4odmsWtSxuJm5j2AUN4giWIgxtrsq424m/zaFNjkeCz6BQO24o3zYoT0MmzBeK/wCi5KfZ5XX5AuB/0XH5O0jlEiyH8NbczzfJT5hIB36KPh7QGPLupUeaQGPIPRcud1iR2w4r0yv4iVtY3wQsYBQABB2NrGjFvAI2JAXQw+K1gH4a3BF0R5r1L3kUjzq+W2ZWcQZpDtvQ2VfHZ4mVDGBzeB+6lySHFxH8byVNwSMy8Zxh2dfoto8VlHzI7PiOM3LwJYSBem2+RG4TsOYz4kUv8RaL+vIqWR7Y2F7jQCyY80YQI8PVCXkg9QDuV57eM3UW1wbIJNA9wrRCqMe15YWHU19EFXCrIghnaHwuYSQDtYVTEgMDDqIc8kkkdVbmNNCitaIo2FqGa9jsRyIT5CbpMFEkAgkHcKWyyjvJQlZJiO8bHAcy6cw7czztWsadkzQWfqOoKlLSN2hUmYhiyhJE7Sw3bOyJhodAPCypo2DbSS7nz6LDkt8jbsAbrXyeLxQvLBGZCNiRsFjTzgghnI72VvVJLdMLukunjiiGae300EnsOgSY0EszrDC836K9w7CZlXI8gtYaoc1fdP4Mwx4YegIobLZ2L8OR1OD7WsZBBwpxIMz/AD0tWu3JGoM2oDYNPILPbFlTAmaQRivwN3BN8ypI8aON4eBbxdHr3Kxk+72Xguz0alpVHFYjbfOk9YM6k9LLfwD6Jya38A+iesmao472vmki41FQBb4AsHcO3Kpx8PigY7KMZc8WRA/cx/8AUtT2nIbxzHOprT4IALxYG5WdFFlR5RIOh43L3mwB3K3qgnyzG2xrghjx2ZcL4/DAeyy17R1PQqvKXYTzDE0sfuHvs/EORA8leNuhcMchoYCXM6kdST1CZPfu0ZmoixovdxHl/Sr2QTWmddjTwhiwY8l4n0GOLmY2jr5eW6vcAIHtBDoaGNJcAByGxUUon95ZoILj/l+Edq5beSm4Z8PtJjn4bLzejlyKsopReFXY3Nadh1XO+142xDXzBdGsH2uF42KezysaHliOm3/LMjDnbJC2N5IlB2PcEUrrZ5X6C0Bu7AKBJNEgjyNLFje6ORr2ncEFdLiYbM6Tx7LGEAjRtZXVckuTCmW8IQ44fMYiLcAQNqO7hZPlSxOLytGUImjV4ZJf2srppxBhvknbK7WyMk6zY5Li3CUxiR4JDyTrrmVWnnkvYX8WIQQnctfsXlvOzyYFZjcGRTSGENNAANJ2PIEnmVlwT6GMheAzQ4+RJJrddFDw5zo6e4G9jpNkEGxfdLDapY0ypkxPEw1GOahsSBRsAmiKKhlZHkbSEhwqnu5t7WRzaVsuxJJfGjkbG1wAILTsdv2WPmB+BMwzBosGg47OHIhVjJEyi3LgzowYsp7pT4IZICYnP3vuDS2xLjcRe2PByfgMZbkGVlHuHFyTg0ED45i8l73gUX7kjyKrcZx44Z2vbGG69gGjcmuyybTeI6fG2sbw0oeJ4OG5mJNMZhRaXuGsNroT1CtzR4rAzJxGtoWbiIrlVkLlQJHhpZDJp5XVAHtZVzB2yGR5MoxGRgkk7knsAEaKShFLhnTmVksIGpryQCRfNSYri+AWA0gkEA3SoOkxIMQSEe8MAJaSKHPlav47gWhoZopoNdKKq00c/cm8TJQN1g8fjrPB+dgK3lk+0LNseT6tWZrW8ZiEHWK6hBBG12nlthpHQqN2xqljLhnQyrkbFGELmd/0lGRyH1TuGi5nfoPUqxjJYzqgKa0dgFyHHzr9q2/0tYP2XY9VxXEXa/avKPRu3o0BXMkdTwoaeHR+dlTSSBrqtJgt0YUA/pCocSm8PK077NCq2EtOlDR1cEmkHk4JEK4FDCORCUB4I3TKJSxj4xYQE45LCzzb3nuVuSHTG4+Sws8fAPNUm8RMFrSJMM/4dijn24jAe7Sn4RuAKPL2zMU+ZCRepEzWNotS7wvHkuOzDUz/AKldk4XG76FcRxWUR5pZ1JSQiXcQBmON+e6qZ7vg5jcrQZTYWgtB2WbnkfCAKWNC7rUdlr7aiHDaH5EYrqtwmZkJL7sA2QDRCyeFsL8kaPxAEg1dLUyxIzFfI8HkQSBsT6rvv5kkcFfCbMSatLAOoJWn7KxauLg/KwlZmR8LwOwAW57IMvIyJOwAW83lZkuZHRZcByMZ8TTTyNj5rm3wzMkeyYiOiA4eXcLqybKxuOROe55iFzEAja15slvJ0Rk1wa+MGjJZEz8LIwVeIWR7PmR4kL71BobutdXi9QkuSGfoolLOfiH0US1XoybGuBuwqTsGN7nnxJNT+uxI8wp53kvLAaAULiGMtx0tHUmgjOmuDa1jBi5MbaiySaqtXXpRU2N7wQ73kAG6GmqpVXZ9SCOEGRyawZIkE+VMGNAILOlKC6rbZhZRMcj4ngh7CQVDq2V3ic8OXMDEBbBWrqUvB+GtzZnnIkDI4wC4dSEZ6bn2w1mh7PQEwSSu5PIAHkFoTysgfvCSyrc9vTfqs7MHuLwdX3Z/A9vUKaDiDwAJR4jD6rVReaj5u7qFOxuSwutkx5B8DxzI59U4RtaQSEwQY88bzFQDyCdPfpYRjwSQueHymRn8NqjbRKSfKLXQJUg2aFBLkMZI2Mg6njY9FJdI0W/gH0Tgms/y2nyCcFizRHLe1MAl4tG97tEQhGt1XpFlZTcuCn45LhBtpe43pPc9xutP2uldDxXHcw1UKqRYkbB7z4ZbINxE42W/1HurwT1YUs7c5II5ocQmQHXMHHQCCBXcpkwGc7xYiTMSS+Pc11JHYKbGDZg+KSMFhsgjbSeQJPYdlFO84kbYoWaXHcy9T3o9uhCvcpJ6zOlxaFE8eK73dkpljNiR7evQEKbhoazjWKWPD2+IAC3kU2GGLNqV7RC1jRbG7CTyCMZ98XxSGBgEzBQAFbgK1TbT0rYkmsO3PMrJ9p4jJw5hBA0SWSStc8ysv2mi8TgU47UVnW8kmbTWrDlsHAyc/HlyMdgcxjizcgG11kEscMbMaIjWxoFD6LE9kcqM48/DyQ2TX4jf6lrz4uPi/wCJ8QQ5RNMLjsT8pHVa2WOfDEa1AsyjGjgMuX4egcy8ArneJ5DpYi+GDwccuDga5gK3xRspg8SZwlJFAAb2quTK88PMbsQ/GQ0DQQG9dyoX9TeuvuKnE4o5MbHkiBExYXFhF6m9wrs/EZOHY2JjtBM4a10nUkKxjcMGLjMOQ8yODg5jPkPYFUJpJouNPDiGZD9vEHRhHQFW7ky3je4avix5fg5rNUbi1pG9DmQQR1WNlubxPj7BMCMcEEhx2paMsUbGB2aRYBI0igGjckgdyqkGA84kkz46M+4Aolo6BZp4bdixJ+y5lyFzniEubIR8ETjQaBzIKxDmPn0SPkLXscSHg/EDyoE9E2TOyQwiYh2hwYC4U6r3CgdAAJgwhhB2jok0exUr2a7ixLS22aYsLDkF7XuuQPAIP16lVssa2tL44xuQAwUPRaEODiT47CZ5oXlpL2OZq3Cika3AncXzRyyM3DCS0h3QjurHPPsSfGM1cAxT8MgMzdYja6mONAuWxgyskZEWAi4hYJsgdFicFlkyblcQ54qMjkHm9iVpcNaZcp2ZuCSYnMHKxtYUzWo8qGqeGrRKocbZq4eD1Y8FaIAVfiEevh+QP6bH6LmO6PDTOXAtpH0KWRhrbqlj3vzBUtB8II3KysR0sycwadQ81PwcXN9XgJmY06H/AEKd7OnW5p/5n+wUoysOoH4/1XCuPicezX/1OH7ruhWpcJgnxs+Z/wA8g/cqzMkjuIhULB2aFicTJOdJvy2W8ANQC550glyck9pnDmna36CeHZaWfMk8NvRyYHfFRATgR2CsQL4Q+ZOazSbtKGg8wP0KeAByQEGUahruVi8RFkBbGYbICxsw3IdisbnkTSlbIfgX4P6pudtNjHs9GAbY4eaOI7NhPaQKa3sURYsky2d2n6Li+Jxa+KN26hdoOX6Ll8yO+I32JSx4i1K1khI0AUsriJBnAHQLWIJpYuWbyXJ0S2zTXqnkMLnCYnSOfoJY4VT9irnEgWY41CvEIFbEEg81DwmJ7scvYdNOJJ2FqXiFsfFHXM6wBRC6ZvbTkjxAx5zcz/qtn2d4nh8PhlGS8te9wIphKxC15eToPoUmh5/gPoV2OKksZim0zs/+0XC/znf2lH/aPhd2JXX38MrjND/kd/aUGN9fgd6FZeCP0t3s9G4PlQ5uO/JxySwvIsiiSFoLI9lmhnAMchmjUSSFrrlax4jVPStMLemUpJN3lIrIzZUyYnkEs5kEDyKoHGA1SZU2x5AmgB1Hmtpcz7QzufmmN2zIwKCnDs6Zub7CSTiGNACMeMOcOtUPVZOVmTZslFxI7DYBRWZfw7NT2gNAAGyYerGtL0EcYY2yd+pWv7OkS5M7N6fGVkz0GBnV62fZiOsmY9owEfozvf8ARmmIBlYT8d5DnsJo+a54h8DvhvQCSQulxSW5WQzTXxWKACzuJwCPNcaGl4BVqpfjPm+qhx3IrwzujOqIm+oP+xC145WSxtkZe49CsQRETF4OxFUn/aRx4TDCAXWSSeS1cN9HPVZ2vH6NeaZsbS+V4a0BYeVmmQvMIIsnc9ulKpNNJO8h5Lz59CkO0deSsq8fJvK7I8e2dvjX7rDfyBSBR4//AA0X/QP9lIuJ+zrXpHNe04riePIJGtcyMEaljNtkgkbPFrBsEkkehWr7XbZ+Pv8A6axQ+Kt2G+tFU/kSg8R2w6KuyKkyfU4MLGzxNBJJo7kkUd+xSG3wGJ0sLmbVZ3HkD0Ch8SGv8t396a5zC74BQ6AmyofVzftIsv8Ajq/rLUhe9zSJoWllaQ14AHmE6O35uPI6SG2Pb+EjeiqNjunRmpmEHcOB9CpXVz9YVf8Axta51noh/EVU4q0P4TlA/llWzu4qpxaSOPhWS+UFzA0WGmiQStE+TjaOK4Tigummf/A22i+qtuDp/Z2CWZxe5mTTnvNkpuPkcJgY8ROlDiPzOfkAWpmfHiy4RkxZpgWm63c0D6AABdGpIhRcnyTTy+5PxZWtOgEEm9iCOSuZ/E2TYD6Gkk+GN1l5M75vZ1geAaeADRB2BRPE53B3vIDaLSPNUTTw35Skn+G5g5rMnFZG8apI2gkt6gJM3CgfxBk7zIZHxmQMb0ACqcD4YyeHGn0nQAdb7INq9xKcYebhZEpMcLJC0vfyILUaSfBRXalnBn5LYs3iDMcuGiM+JKbok/KFpGYgEMJBO7Q7lSZwOHHY3Ika1spdM6nkWQFo5MjGMMhia4jcktWbZt5Ec7xPEjycUTxQEu1GntPM9CQs/LglwnsleNAmJbZPUHqOhXVPhjjbLJEygWgyxMP62AsPj7Gthx5onSSSF4bTTbSa/Yq6ZaVj1SRNgGd8bxC8ODCLJO9rOz3TPa7H1NLbsgsBId5FLiZ0/B8xuHltOkA6g3qDuCrsuiZxkc0MsWQtalr5OfrOpSr1LllHAy5MEujouZIQSRsWnmCF0uBlucZHZEzXA0WObQBC5vCbFnTujhmBc87ANOy0mcH4hizODJoiywRq5OKvJQaxHn5NSTZ1PIoc0Pa5h5PBCASQCedC/qlbzXEztTOQjtrwD0NKeC9JAF0aTctpjzZmDo8p0W0jxe3NUktR1e0Vs5vLqKoqP2bZpIFcnPKuZLQ+EgHcCwo+BtDZ310BURKT9GvK7RBK/swn0C4zgMd5bB3kC63iJ0cNyj/yyFzvAI6z4h2JKlvkyS/q2dYDTrXCulcZpnAmnSErtpnBkEsh5MYT6BcFFZYCumlbpjJnqQiIPMJfCNmiFJqb3Hqm+Izq4LE0EawjmAnhMMsZFawjx4wPxhNBVyXXI49gsaU6pDurWbxCNgeQVjNzw925G65rnvCOihctmlg7OePNO4l/w7D2eCoMCcOmeHdgp+JUcJxHQgrSv/KKWrJMtt5D6LAnZea81yJW5HI0MbZ6Bc/Pkj3+UNI0gpb6FH+ieQBjDdbArm5DqkcfMrWy8weG8Bw5LGsG9wtuhWa2Ore4kdBw9h90h089rHQjuQUudiGTSNRjcLLH9B5EqrBxDGjjYBNpc0AGwpzxDD1WMgaa3G5BSSkptozWNYyI4OcwkPzSDvRBJCDhZzLD84g+RNKU8RxC/WJ2iMjeMt3tJ9o4heX+MBGRZjo3anyWEdsSM4OcLDs06um5pNkws1oIdmEP3rc15AlTHiWIZCfGb4Z5x0bBu7TZOIYxJ0zNLH0BHRuyU8lg7YnZcLidBwrFjeSXiMWVbTWNLY2CuTR/slo1sFXd9kkRBJKhkngj/HNG36vCyn8Cz8mRxyMkkE7DxDShk9mpmNtjYZP/AFlapR/WYtyXpGseI4Q55UazOKQYfEWGaHJiEjAAdVgOCr/YWY3/AMMPq2QJfsbPbyiBH/UFooVv9Mo33VvUinDwyaV7QXwxt7ukCgli8LIfGHagxxF91qHhecX34H/3hM+xM3WXthH0LwkopLUz0um/5Cc55YsRliJxkcX7Acguj9noDHiySEbvd+wVIcIziRrhP94V3BxuIYkhPgF8b6theNllmo06nqYpdq50tzlsWfDIaGsaSVU4/KWeCGgF25PcBX5feSAWYZc7pqeBSyszhvEsp7pHRDUeQBCVJJ62eZe244kZj8l7m0Kb9FWJF81pHgPEDuYT+jwmfYHEP5Yf3hdqnBemcCqn+ooAgdST5JXB5YdgNloDgnEhyxh/eEHg3EtBBxfR4Rzj9Hjnvo6qDbHi/wCgf7J6SMFsLAQQQ0AjzATqXmv2esvSRge0cDpJ4pBOIgGUARzKyBiTGMl2TTmEBzKstPYra9oHxx5MRfII3+GQNQsEXuFkNyMcQtk8VoIADWEEkDse5HO1x2N9zw9OhyVawhkgmZCJGTgggkBw07A0gwZLZGxukbuCQduQVk5kQG8jSSA0mwT5lViYfEeBNWtukvskkkiyT1sKibNlKQ6XDnicB48bup2rSO5RJiSxlmqaMgkUQy73Uxlx42MDZg5pI2L9RB8z1b3CeZ4Y3gCaN9iyQbruATyHYKE3pVylh1e5olNkjEsLo3EgEVYSsNxsPdoPqE5egnwjyX7KH2Nim9Zc6zZ5Cyh/Csc47oPElDCCNjSv0kKtrJ1+zJk9ncWTAZh+NM2Njy8FEns9jyYrMZ+RL4bHB3SyVrUhE2g5N7pnYvCGYUIjxsmRjbJOoAqHiXAG8RmgdJlyARUdNBwJWunJ3MrhjQcCmxXye68RdEx7i4s8MGim5vAsnNiEb+Jyf2LaKFGl+9mMODZIeyQ5o1sAAIBCSTgckgAdkt2drGx2ctpItFY0YOCb1swZfZ6eTKbkOyoi8d2FSY3BcmDIdK/Ihk+Gm2w7OW2hPKw6ovEzlJfY6Z+Q6VmdHESSbaCCFs4+BlQeFqkgcWVZaCCVpJVVyZdrc0RCVJSoWMDjEQbxB50OOsA2FWZYkJ0loocwtXjIPiRv7tIWeBYHUbghUkzeL1BILa4UAaUfC49E8762ICkALBvZaeRPQJME6JnjypTEiS1EnFiBwubzACyeAMHv5PRrStTjF+4Ed3gKlwBv+Imf2aAnuRn6gaPFn+HwnLd/yyFxkP8AljddR7STFnCXtH8bgFyDXGl00+jCR1gkk6Pd6oEk3Rx9VdIj6N/YpKb2/YrzeyX09LyQ+FUyzD+Mo8WX5yrJDK/D+xTKZ8v7FQ4y+juh8KpAeCHAG0wQRfIFdAZ1aPRP0wkEFoop42+WSrIr0ilgOHvRHYLQzATgS+QVHHxXRZoLLcyjRWllj/Byj+krorWLDltevSDURjsJNW0Ki6KJ7iTGLPM0tOKITYTB1oUqE48IkO2NrO1NmlLSRCcfGI3iaf0Tfc8P+Xj9EF+9B49QgvI/jHqFiu5emdLxgMPD/l4/RHumH/Lx+iVjnO5fEPLdTgjqw+iLvf6Q3BcYV/dMP+Wj9Ee6Yf8ALR+iskj5D6Jpc0GnCjV79lOT+kbD4Qe54f8ALR/2o90xByxo/RTXYsNJHkE0k/KfQp/f6TsPhKMvJYAGzyAAbC0HMyT/AK8nqorI6EfogPBAog3y81GS+j+nwkOVkH/Wk9Sj3if8yT1Ki1O8/RODu9+iZL6Nh8HePP1kd6o8eb8x3qopHnoaTLf+YEfcv0lKL5wn8ab80+qPHm/Nd6qAE9ZEuon+NV1/Se2Pwm8eb85/ql8eb853qoQd93AhSAt7qy7vpVuKeYO94n/Pk9UvvWR/MSf3KMlovcKKSTs4JkvoTh8LPveT/MSeqX3zK/mZPVUhI/rIE8yCtni02X0nIfC0M3K/mZPVL77l/wAy71VSNxJ3cPVSEs7j1Rd/0h9nwn9+y/5hyX7Ryx/4lygAB6j1S0PJNn9GQ+DMsnNe1+S8vcwEA3VBV/c8f5T6lWqHkgj6KGmy6kl6KvukHY/3FHucHZ3qrYb9EEV0CYyfIUzhw9neqDhQnmHequtBPMBKWfRMY8hMziuZGxrGyW0AAWE77XzT/GPRQCMnsgx12UqUl+mbjB8tE44vm/OPRL9r5vzD0VIkjsksjoE8k/o8cPhf+18zuPRKOL5ndvoqI36J1eSeSf0eOv4XPtfM/p9EDjGX5KnpKTT5FPJL6PHD4XftjL7NTvtnK7NVDT5FGn6p5J/R44fC/wDbOT8rUo4zk/I1Z4b9UEEBT5J/SPFX8NAcbyPy2p325P8AlNWUXEd0A+RU+SY8VZq/bk35TUv25L+S1ZgF9SlER+ZSrJlXXWaQ45J+QE77dd/Lj1WWYyOqaRXMp5LB4qy5xHiMmbGwRMET2Ouyb2VC8z8yP90F4bztJ4o81V2SLquKHA5Y/ij9Sp8Z0wyAZQ2jtYtQB98iVI0Pc8BpJcTsFKsnpEoxwn4qT7uwUT8RUPABUM0hI3IUnFiQyMeRJS8DZ/gnnu8rqi9bZxT4ikUfacuOEwDl4llZeJw2SaEPtrbPJbHG9nQxnzKqwY+QY7DTRUeaUeEXhUpLWdgTbjsgEdgit0o5rQyFofKix2SlNTERrENdgoyWjmApKUTxuoxBNjSW9AFHOLgeP6SnEJHi2PHcFAyHAN4UazvaFvwAjuFf4Yf8EzyJCqcfFwEqGE8ZyuQacN1XmcSGgE7kJ+S8hpKrxvL3tBVEkarW0df7JH7vKHYtXQEgAkkADmSuc9kT8eWPJq0+Jh4ysIsGp5eRRNA7KGWs1SJZs/HhJG8jgwyEMF23uFEZ/Fyccw40TjO0mOV43oCxYUb4vF4nHEHCEHHIIaByvcBWZGFnEsIMjcY42kEgbDbZQVGYksrs2eDx42FkgpgYLIIspnvGX9n5GUJx92Xho8MdDQU2NFPHNkPdijU+Uua8kciFEcTJHBDjeEDMXHUA8URqskFBrJ55Z4cNsmuMvERe8OZYOypyESPxQ/BjMpZ7x90dJaVPnjJk4fOPdnayPDaxpBsXuVCDDJxZ5MrohFGyOMbtLt7IrqFBKbL4zMYzeC54ZNQOl4o78lMR5BY5hmz5sssDfBknDTITu1rNzQVrhNugnySTU0r3NBJoC6FBMBU9p5xHwwRjnNJ+wXHSkh53PIdVv+1M2viDIAdoGgLn5d5HKzSN0sgX+EgSPLHm231JHTuFdzyw44lYTroiyCDsK5Klw4uZD4jTuHWKUsznPw36nbMFAEbLBrZEjvZm3cReSSajK6CQAzEVXwrD9lheZkHtGtyZ4Y9xfdAWT0AXUlsDz7G/KNAAmADRRJJSSZLWXqDRSfG0vb8ThvdFpsEHdYHtBGY8MG+bgphueiklrzS5Nx/HifQYHph9oMf8tcsATQAskqV0EsbC9zTpHNW4RbsOkHHoXGmxWfIIPHY/yT6LO9mQXcRcR0jK6WQkkCgrJaZtY80xZ+NtfBI1sRBc0gEBZbeITBoBLl1QPQAIIJA+AH9AkqkzWu1wRy32lL8xSjicw5PK6gQuP8DR+gVhrQGAOY2xz+EKjoS9M0XVP4ca7ic9f5jgfIqMcVyCwh80hPSyu30x/lx+gQWR/lR/2BQqkir6hs4gcTnuzK71UzeIzO/1Xeq68xQ9YY/7AqHGYYhw15bG1pBG7QAVDrRKvbeMwxm5PPxnUmvzskNJEzksbdiAL+iHREsNkN25lZ4kdGsYM3JcwEzO3CnxeJyQSF00bchhFaH2APRUWbMCVVxHQlqNtvH8b+PhEP6SOCbmcax5sYtxcI401gh4k1BZELQ+ZjCaBIBK1H8E8Og/KiZYBAeQFVyS4ZR4mR5fFS/wvdWmGowJA6iC7qQoPtPL/MHoFZHBgdxmwf3hKeBPDA/3iHSSQDrFEqHKAU0VRxTL+ceiPtXL+YeitfYUlAjIhIPIh4QeBTg0JYv7go7oDyRK44tl92+iPtXK7t9FOeA5XR0Z/UJDwLNHQKdgPJEG57yGl+TGy+Y8MmlHJxOdjyGSRyN7gEKi4aXkHmDRSFWSRdHSYTjPhMmJOo3dKa3DqVW4H8XDjuKY8hWzEe67Ixi0nh5NtklNruGnVV2UAE/xFO8Mm+W+yAwhxJr9FdVxbxoyd00tUjJzM+WDKli0ghhFE9QQohxKQsJoJvtABHlNPzsBVKJ4dCQCuayuKbSR2V3ScU2zSg4lI+ZrC0AEGj5rpsKMDGZIfxvFkrjsFurJaewK7eAaceIdmhRGKRac2zM404iQC+TFa4Q3Tw9nmSVlcZneeKOhEZ0Bgt9bLawBowIR/SCrJZpWb1JFPinhjJiLmguDVX96f3Cg9oMmaPiIayJz2iMbgLN99yf5aT+wrGcZt8HVX2qK074BOG7kBOHVdJxjShLsikAg5FRPU16WqKQlGSQlJ0KcT5BNCghlXhZ/w7h2cQoeNC8V/wD0qXhuwnHaQpvFwTiv/wCkowjhMg6n0mYwLpb7BOnBbakxWaGk9wqs2rWyR0/snGbypL+EgBbOVjjJkhLpHMMTrGjnaoey8YHC3vI/zJCtYOaD+E6RzJNBQo6RZLJMbFjRMcHtjGv53c1JJKIgS8kDyCiOXEC8Pd4ZBoAbkhVXzF72BkkjoZDR1Hz5EK0YJvGZzbS1I0RZaDZH6gJNupI/9Y/+FUnneGktoVytYc/EJhMT4ha4mgAtFVpsq+NbOikyI4vxykfoChuTDPs2aGTycaPoVjT8MyX47Zn5MZc+tIbuFG/hrWaNOWZCXU46KAU+GP0o5RXCZue7Rw474YQcbxLNgWATzI6J+FAcbGgxyQfDaASNgQFhe+TYMxZDOTHVlj968itHhfFos2Z8QhLHhhNs3jIWcqXHknTk86R0+fPI7mXlUJP8x31VyQkzPPd5/wB1Tdu8/UrJnZNZFGrwqIPZRYHEAmiQCSnZ8Xg4zfgAJYARYJB6Ep/CGuLGCM0Ni5hF6t0nFtTY3B51C7aKILASudvZlCT2WH3mUf6QFpcUEbYbfesg6HkgBppUfZYDRlHzaFrZTBcMh0/A8XqFmu4vqF3w/wAnmWv/ALCDhzI/DL4vxbBzwQRIQNyKJWT7TGsWMd5Fu4sXh45NR6nkk6BQtc/7UbQQDu4q3pFE9npi4LmMyWl9ciATyBV2dwYyQyGOqIAaNyVlgE7AWghza1Ai+VirWbjrTOpPEbfsoP8AHy+US6YtaTuFzvskLysk/wDLA/db09l4A7LRLWc8/YjsvGjkEZkAP+ysAtLbDgQeoKoeFGDQjF/RSBmjkK32ARprll8i0kiySwc3D1CCWfMPUKlkcLleRIwNJPOiCqx4ZO2tQ28iFh5ucN108WtbNbU3q4eqY8RSNpxa4FQxxagA4xxgDYvI3KrzYTy92j4wDXwb2VMrEvRWulN8vC8yKOJgYxtNVbikZfw2QDayFFHFJFTLIJra1NxEOPDpRz2G36hapbHTBrtszdKeJFjsYwW2wRZJ3I7KvmY+qGQt586G9BV48LLYxxMbtV7G9qU0UkkDXx5HwF7SBa52sO9PTJZ+EBKgCrHYlCodK9CwmpmH+oLoM/JmZP4YaJoyxh8N4sGx6grnxs4HzC6PLgjk8GZ2Q2J/hCtVjcEhQs71pz3b+EOMcWYDwR7s8mjE8WwnyKXS7HJY+IaJDZYTbD5gp7cSSNgPitlJcDYcDuNv3BpGNDOHuja13hjS0CgWgUOYK2U4617RwWVyxSJoMKEQmSU64n7sYdj9T/spJXyh1sw4yw/xmh6iiUnFpJGPiix3+FclWKNNARjjJfIPFm1xgX8QAN9NwudqTXkfot3Ri1X+siMEc9h8HgvANPZu0eZTOFxMMwedgxxAAO5JFElXJJJHxHW8uIjJNsrS4dFQgc6CZr9WrcWe4vqquxzg89GqqSkk3yYmW3RlSjs4qFXeLs8Picorqqa0i9SZ2x9G77M0+PIjPRwdS1XNk1fECLG9dNli+zDyM2djeb4wfQropLFAAnzXZW9R5nUpqwqU8VsTsOnIpBZcNidxdigBSmLtjsTzpIDbj8POlZfdOdrfwwPaqOmY8n1aVhwO0OroV1PtJEX8K1AbxvBXJN+Jt9QqWcs6KX/U2eFtuZ//AErtQKAHYBcdwEa3P7gtC7L+JUSxF37MLizi6Z4vk4BbMI0Qxjs0LEzQX5I+IO1vOw+q3qqh2AWkg/Zk5sh98fR7BQaj3KsTGMzPJEBsnmXAqIxsJvxIR5Wf/hbrMNV6OmG6cXMY0ayAmhQZxGoC1zGROHxuOzwUCr/EPVY8jnHKDIy7VWwarIfJK5gfu6wCaooSaLrAAUbk42K2TTuEBCd7sBMHNSAW5M6lQQyngbZGUOz0cTF4p+hTcTbiGUO9FTZ4vHKEI4aeK5gO25StAa0qwGfjJ/E8lRGywAneyAqs6aVr07Dg7TBwTHOnU4tLgO5UEshyiAwnWfxA8mq0YD7viw2WtDADQ3ulOIjA4sYAHvNkkdFolhi5Jyeogxom4zwJi17j/GAbU7m6yTCC0E7mr9VUy8uMu0Y4AcNi8KOHiGTBYc/xoyKLHbEeYKqpxTJddli0h4oZIHjW0hp2D+jkcDMks83hMjPwgku2IVyTNxX4zYyDM2t43AjdUvey1gZDA3HomtBO4WjtSWGiVlke1o1nCNnCnnJp7A8kA2f0BVDOlklhiAiELCCWjr9SkGaIYWMx2EnnIJdwSocnLlypAZqAGzWAcli7BXQ0+UZZbJNA6bIHhHxdILwdLq6E9AVrcGDom5AljDHMhe8DsCdgoIA8x5T6Lo9JaQTtvyFLQbIBgZ5o62Qhrn9CVu23DWYtf9mHKgA7qkN3n6laAA0n6FUmjv2XLI9Gz0kauI4R4ZADqewgUSN0zijxJGCA7QCA3Vup44pH44qjoAF91DntLIfDJGx6dexXOv8ARQu+ywrFyT3eFqZkZlxnBgBdYItZ/s6AMCQ95CtS16Fa4R5NzyxgAGQgAAUAKC5n2pPwY48yulcfgK5f2nNvgHkVZopW9kYbSWvaWkg2KIWrxsN1MJkk1jYMcwgV1IJJWU2tbfqFs8efESyKh4jGitNkUeYWMn/ZHYvTJ/ZEXNlH+gLcyL8QhvOlj+yA3yz5MWxKKe4rXc5Rg1siOBoLmgkgEgEntatzRRhjtA3Z6EKuYpGEyObQPLcAFTSTvkYBexABI6qFLv8ATLtdpAGMPRBbGP4QUpIAAPbogENO7SPMgqz7F7KruGECwQmSimOLNn1zUpLQCSRX1Q1rnglkbnN71Q9SjdeBKSkmVMV5c+nG1enIjgfIRYAVaPFdDI0nkduh/wBiVazml2FOGjfSVSD/AKGl+eVNDIZ4nsIJLW9Vl8ZDTNEWAloBHdWoINE0bBkamk0dgLIFmlfLIYCXkNrqTuuTXp2pLDi71veQKFlABVvP8E5shx26WEih50oLUs2itRGQRS38ySoMMv8AwaDe10bWGeRXTQuhHDsWSWMyUCALAb0JslQnk0zDqFqI8GpI3FrCfCIG5G5TczGInjyvumteAC95oNI3Ct4c4e98bY42MYBpDAlz4Tk8Lexgt8ZBA7kHcLOybjdys0yrSlTi5EzYm5rGSMfQeRK0gXYqikkfH4PWJjAHVzLAdgT3kPQdAqrZ5IMAwg63PIJobQg8h5E9lGDbACXOaynkciXcv1pGue1vhFVV3R70uSbxcl8jDNKfBeSPD6N2sWetUocoBkziOQNkdu4Ukkl0AD8J2s7WnQwHJk0O/BYLir2OEf8AHCFFdkV3Xe0ZfHh/jw75mgrNW1x9vxY765sAWSAFWt7FM7K+Vpd9nnlnF465va4Lri8lxAZyXGcOkbBxHHlds1kgJK7ckeIDdslA0+ZA/wDhdlT4OHqo40yCy+zVChSbW4Vlw2UBFLZHE0U+Kxa+GZG3Jtrh9Ajmrk08l6JIwSY72d2EfsuBlYXMPzMKzsNqvRt+zsVOPnIAuqH4iVzns0dcMT/6iugkcGRveTs1pPoFVGhz8dyZUN9XroiaJXPcPBfxCHsCSugcfhP0V3yx7ZjOY3xHW48z0CXw2fM70H/ynSUHn6JFunwar0dO0bhZ+a+QyEsAcRvR6q+DTHHyVEBxeTZYem2y5jIqx8Wh1guxy2YHoFehlbkzNf4JY4de6QkGr0/WlJjWXvJ+gQknO97ppAKCjoUIIwAHFQnZ5VmlWd+MqAUoduLTDu0FT5YBgKr8uM/9Uas5P/DvQI5NzQZn7bCyq8QEuTCwDZ7gPUq7OBFDM88yaUPB4hPxbHjPIGyfIBVZ00LE2drLGHt2dp6WOYVHMgzmxnwppMiIc2cnBWi8Me02beQCDuHA/wCxCWfJkhkbHEDZ5v7BWfKOZS7ZaZEGLI8W5phYOrhuf0KdLiSVeM/xXDmx4on6FaeTO8wMLyNRG5UONEGAykmqJNq0a01rE+ps7sRkxyseSC0tcDRB2IKUlo3sKbJk4fm5JkmyT4g2NxkM/UhQuPD4z8EM+SO+vSFm6DpXVrOUIa02CFWlyY4Wn4tTldhxcTJJONbqovgmk0ub5g8iEcR4Y2fGYzHaCWOLi8CgAQnhznSJdXq4QsEB8EEB0sU7ASAQCD3CtZhazhXESzZpe1oPdVcKfIiwIYX4Mc3hgt1PJ3FqTiOlns+4NjMWub8LjZC3k/64ctT2xcnPEgRv8gVWaLPnQCnkP3L/AKKFo+L0XJI9Ow3cNsZhML2BzgNRBHIAXsVT4o5srhIyiwmrqj6K/jODMdn3bnkvI2oEbbi+pWfxU3Py/iI6D9gueP8AooaHAzXDj5yFaFrO4QdHDmebiVbLgvSg0kkeTam5tkkjvgK5f2kdeREOzV0cjvuyVzHH3A5TB2aFMmmRXFp6zPhFzxguLAXDccxvzWtx+ANLHl8jpQaeX7E3uCBazMNofmQsdWkyAGxYolXuPxkZmrVDprSGMIttdCAsXzJHUvRpeyA+7yz5sW1IAXPB5Hmsj2QH+Gyj3eFsZA0l/kFsjB/6InEnGxR2aSPVK0WAGhSEMe2KMHS9jQATyNi6RHbWPNUQSCCuaElFNo6GtZEW2SDe9Ansifiul5jDBoGw2s0pZARCD1WbJiyOeSKolQ058pGtagnkmW4c+Evt8YU+Y8PkaGn4ALAHK1le6yMNkChz3VwvAcADqcSFEY5JaTZFZ/QliYHSDsN1JmX7lkEGj4ZNqDUWOBBpWMkasKfzjK62sRwa20c7A+OVoOrwpeoug49wehViUuaKl8QN8+XryWdGWhu5rZTQy5DC0QmQE8gASCuRo9JTaRWyC12Q4s5UFGn5E0s2U/xiS9oA3FEJiq1h01vUC2xI9vBcZzBZEleoWItqFxHs+K5iQb9uYtF/pMy6hbEkw2vOUI4nGV27rN0ByIWnjteJXFxAZW4G5JVDAdHw9j5nktbMA1uxddc3UmT5fP3N9yynS0AggnqT9As+qbsniMOnj44vSzkuklmONiObE0kmR4Zae7hkIY0eIWOHUVRUDYp42Ne9hBO5LDfqCkE8bAQ97i6uTgbC5uUsTN/6vlMeMTGY8l0zntHMgAWrOLNGHmNkYY3ag3c/qSqzS+cDRFJo7lhATmwSCZpeAynVbo9VFRLGsbKT7X+lP2gaPd4iBVOI/crDXQcZDn8Pfr3cyU9K7Fc+uiniOGlL1B/EPqF1EHFw+GITNaGsc0B7SehXLhW+EgvzQC3WyMFxYe1blbptcop1EdSO2BZJGJGEOYRYPcKJ7aKpYztOKDK4xgkkWaodE9072sJZOHNH0IRdX+NHG+n18MsR7GiuLzIDBlyx1sHH0JXTNzJPmB8iFj8UBlklkoCnXt2Ksr4z4RKplDllz2ciDIYxXzlaueS3huURz8IgKhwAfdt7Bit8YkEfCcg+QC1TK4ZnAz4mVG/tHutyUgMcXcgN1iezouZ57MC2pSA3ciiQNzStusfpQmaNYLBt0+nNW4n64m+KXawKOkABQGmPNlz9wSXemycZ2g1pWzWl3LDbcHGMhgFlVBFM3kw/o9XbpooosrAoVCJqOqOT9ipYA4R24EEnqKUxJ7BEhO2yAaQkpKKI3sJaB6oBCKYqkn+YVfI+BUJtnqGDPnOnjEB7xkK1kbwP+iq5m3EsM97CuSi4XjyKEI5LjjwJI4W9SCVP7NMc7ihe1urQwkqhnhzs8lx5FbPstFI9uVJFWqgN1VPWdafbW2bsQL5AXCmA6iCOvcKhmcRYcgmEDTzcCTRK0MwkYTwx7RJ2vp2CwoIHTzMhobn9QknhXp4xknJm7FLBlwCQEMaBTmOO4RkyCLAfcekGgN+YVQ8IjhlEj5iY+g5E+RVycRZuMI2yBryfhB6HsVaEteMxurSTcOTGx2Brn6WtAIomroKSLHMl6HDQKBOnkrJ4aYwDLOA3kQ3oVJDoxr8EyEnq4rqcopcHHXXOTWohOHiOmYXtLiCPjvdXGFwjL2NDrJBVZ1yPL3kC+ZqgrTi2KMRsAcKslYSlnLOyVaSxFQSStcREwDfccwFX9oSWcJxh1fISVpQxMZMGOOgnqDYKzPach8GOIjbWE2ossTRTpq5KxNnNymoXeZCjjH3nOviG6fP/AJYHmEQf5jdi74uQ6rmkz0rPZqSEskGhxHIjzIBFqnxGg5gB6WQtWKAPbCTE17SSXPsVyI3WTn7SAdgaI6hYxesozRwjIzAgLGlwN3SnqQk0OXPqQpuGNDOGwGiSW2lMADy9gLbJPPmp82PDmdab0z55qYS4UDyWBxR4flX0DQulzIJm6DEWkarIIXO8bex/EnmNoaKAIHIFbVWdzKSh2kXDGl/EsYNfoJkHxdlb4/ERlMkuPQ9oDQ19mu5WdjOjZkxvmDiwOBIYaNeRVvjORHlcRdNC7UwtFbEVQWzTc0yF6N32QH+CyT/zFsGJ08jw0bAUSsn2QH/ds3nKtnHJ8R7GmnXd9KV28RlmyK88boy0S/iAAsciOh+oTY3P1EdDQP1VrMFwhgFvJsFVNg1xqnUs1FNcmjeMa7Lt5HhnSDV2AFG7LjoloLj+ykgwTktfZ1PHOynfZEnY+qyVjjwjp7KnyzOknfK4B2zewVjHgJcJCDtyA3V6LhjY7fNs0blMlyDIdEY0Qg7AdfMpDZSFlkVHEROPMEURsVacNeM8WBcZFnkNlQmnLH6K6iz5LQAvHqrBYdu+y6+7VjOGdbi0/wAZjY8UeNjsL8qF8JB8QA3buQPmAnai2FsOTnRvbqDwWmyw3+4PUKoIsd7HkFo8QARkA02hyJ7lSmPFJZrLWktLTpF7k7OFAbBcTXJ2IrcVnhmyWiE6iAdRAoHdUVZzGRhzKAEwFSaPwnsQe6ro1h11vgRb/CWNm4TIHxulDHB2hnNxBKwVYgnyo46x/E0g/wAIJVZJv0TYm0dRhQyAvmyYj4zwBQGzR0AUngR69YxQ1/QtZv6rl/fOId5f7CmnPzWUHyOb9RS55Uyb3TBVM6sg67a2QbdrShxDidMxH/Ra5P7Sy/zilHE8z84rP+PL6PDI6wSPY51hzhd/5ZUQneS/XCdBJ6Fc0OLZg/1ilHGM381P47HhkauaPEwMoBrg0EEawR0K5tX38WypI3RvcHNIogqgumuLisZrVFxWMFbw8s4r3lkbQSwgk9QVVTZiW1XZbJaLniLEs5mdcsznED9Fb4G6f3rSCPDOzw5ZMbXSPpjS93OgrOHmOhnBeLYaB23HaknHYtI40zqpG6WhnUHnSzMx4OcYn8pYgQPMFXpSHsbKCS14BtZPGQ5j8aZnMOItcNLanjNWtRrcGjDI3jsAEntK4t4M4Dm+RrVNwr/JkPdyqe1EgZh4rb2OQF6cfRyv2J7OMLI5y4bggLUlJFEEN3smroKh7Pg+5Peeb3lWcx5ZoIG+5WsVrC5Y4ETSACRrmEndo5dVIQ+I6Q4OHdRgEsEhdYBBrRQKfrd8oWhSw1/4QhBQsSwDcocd0AbotAJaAPiCN6Ss3KAlr4aWfkipForNzD/iSFDBncR2yMN/aSleduxw7gqhxTaPHPaUK/zH6IDjOIishx8it/2Z8GPhr/GkEfiSddgQsHP3y3jsV1vBoGs9n4tcQlaQXEHqqrhnVZvi4I8kRvhecZgDGGy+uZWdHMY5mSAEOYb2HMLczIpp8Ix48JadiBtRCy3cIy/BYRE7xDYI7I4tvSOmcIxaZqZLxJQINDcE8qVYOYyMl1OJNCtippHSGFuNFbiGgPNckDCDGbxlxIu1T09Kp7/VFeDH1scZhICDsDsCO4KkliZHGJIXW26cwmwUsFuY+IE6tizqL7FGjImeAcUwsu3CuZWuJcHJKLgxwMdigQDsQfLuE6M6wIw0BikMcjgSIzrANAihaqzQ5/hklgeOoBokfoFm+7eWdCaY5olfmuY8DwWblh336ELJ9qyBlY0Y5CNbOHizMYXzGyQByNkdysL2pOriwHaMBW/Dar/6JGJP+Bo/qTsYNMzA4Egk7BNmH4PqU/EAMzN6PQ+axkdFj5N6LxPAvXGX7FjxVAbk3ssTPIMx+atyOR8x5LXblAOYfGkFRkFg6m6qv3tY2bvOd7Nb+RWMFjKM6vAYfs7GAb/phWhASNxuo4HSM4ZCGA6hGAAO9LDDOLZMj4iyRjASdzQIVe1NmRc4pmRQXHCPEmINno1cVkgtyHi73XU/ZOS7/NcIWfWyub4pE2DiEsbCXBpqyuijE8RWz0ScJgx58oCfW48mxNYXF6TjDI4uJSxxRtjYygA1HB2l/EWANmcSDQhNOU3HxGc4yMLQ91h7Ab0kGlvuTMsWG77Jj/ut/nKVaklLM/wyaYao9iq/sttwn6ylWsjFdK8myN1pm6jJSSlrLDiRMCSXV1KhnLfGO1EgHdAbkAcg4jqq5xMl83ivNncV0CxVckzVOD/ScTFrNENtBJLj1JSePM3lI4KB2PlB5MRodkFubfxRhy1jGK4aKtN8posnLkfG6N5uxsRsoAEgZkk0+GuxBUghmDrAAV64qD1GVjbWMrTijfcUVpwG8dl9Wqq/EdIAC8BW4xoY1g6ABQ1km0TKxOtL9RzWHLGzHjLnAvZkfCwnYEgbn0Vgyxn8cjS6GQvj3Bu3UR60VJj5HvEJx3xQhjHETEANOm+YTiDIx8kuJCyGEE6gAbb0AXI3jOtPhFHihsMJcHVJJyeDsTY2VBaXFMbGZCyeGMscSBQNgAi7Wao06qvQLX4JxPJw43wY+J7xbi7mRSyFf4W7KYzIfivjaGNBeHi7Cjc5RaS1G43jPEH6a4bsQCCZCsvi0ubxN8Ej8IxEChRu7KtiLi0EZAkhAjbtQvkAmz/aGtkZOM3ckabolpRyZkkk9Rj+4ZevR7vJqq6rpaDw/LG5xpPRa8sXFS9mvwCZLjHqSnA8XhZbWwmu25OxUaX7zEbiZL6DceQktBFDoTVoOJktY57oZA1vMkV1pbEY4mHsjbHAXRxACyRTdVhPlfxWRro3QwfH2O53JTQ5swjjzgEuhkAF2SDso1uZ/EM6Fhjy8WPRICCWk0bNlYaIum2CdLH4kNt5g+qarnDgHukjdvbbA81KeckWLUWOGRBkzMZhDHyCy/tsTRVjO4cQYn48JJADHmtztdkBVJnsi4hiufIWsDQS/qQunicfDZIxpYHi6AWVljhjOTCpw2J8nDWGVmjcjcKjxaAe7DfYPC3XPc803kejlRzImPhfZ2obeYNrnX+9CY/horFPm4rK9rjbMFnaQla+EKxGeZJWV7TC5MfyaV6ieJGKWsvcFGnhbPMkpc3d7B0pScObo4djj+kFR5J1vePkIHqFrX7KpcksTfExgACXkEAi/QqfSSAS3chQ4rKiYWkmzZobA+eya3lV3W1t5LQixG2hSiaE/wCrH6hLrhPKSP1Cx1E4yIcim9VPcbuTm+oR4bD0CagQFSRDmnGIJBTBuQP1QEiyMk3lE+S0XZMLLuQLGy5wM5gBBttqNQwg4t/wQPZwKvNNtH0CpcS+Ph8m3KipY5/u2bdAmg5nMB99m2/iK1eDcOlzMd8gy5YWB1AMWRm5bTlPsAfEU2DicmNfgyujsbgFZtnelsEjqPsSccuJ5IU7MLLY2vtBzvNzN1yv29l/zUiUcfy/5mRV1lHBnSO4TlOfbeJSMP8ASKSDhWcOXFZlzv8A2hy/5lyP+0WX/MuTWFBo6EcKzQ2hxI/UR0UfZnERy4vKueHtHmfzJTv+0eX/ADJ9ApbY7Wb/ANncT/8Aq0iPs7iv/wBWd6LAHtHmfzB9Anf9pcv+Y/YJrHYzbkwuMMjc9nFS8gE0ubmnlyZjJkPMj+RJ5qy72jy5GFj59iK5BUPeI75oma1rHrEn/Ez6FS4O2Q01dA/oqs+QzWKPRSYc7BNuTRFEd1SSKyfJpgPD9ZaQ3Y35EkAqhnG8h5qlrSZMNynxJHW2tFAV+vUbrDnmY+Y0b3ABWUSrZ2wmbAzHD9mloF11pWSaFLOOZC6MBx3ACkjzYRuXElZpmbTLE7QQF5/xmvtfKro8hdxJmRvAo0uE4i4P4lkEdZCuijNbM56kW+B4fvT3uEroXscKkDwKHUEEglVuKyiXiWQ8Ai3HZ1E/tsqlWil1KPOsy3g6/wBmiRwhh/rctSyATRPkFmeztDg0X/U5XJ8nwHgECiLslS2lyzJRc5YiaKYS/hZIPNwpSXsqB4j2j+pJQ3iL3PAbDZPmqKxGz6afvDQtMkJDLad7SRmQsBlaGE9ASU8gkK65aZi+NTIfFeNyQm+K8g0pREy7Isp1AcgrtooQ6pHcgpIwTWo7p2yB+JQ2RnJzPueRJlThsd6HnmavckUljx8qWMFkZ0mzWsCh1JBOwWmfDmmfGyGPxGOtx11YJ5lK4w5MJMUAcCSQQWkfSybJPZcjk2zvS4Ri5sWW8NmlJewGi/WHAgFVVr57AcJxGOY9ySXGiOVmlkKDqqfAJ0cskYcGPLQ8UaNWExCYassjiGXYPvMnqkkzsqSRsj5nFw5Hsq6FGDEWDnZbnAuyZCQbBJ6pw4jmiqyZFVQmEYi0OI5YfqE7tVVe11d0lbxHMYwMGQdIAAFBVbRaYMRPkZmTktAmlL2g2AVAhCZhKxApsPxDksZCRrea3UKscPk8LiWNJ2kCNaiH6N+bgkc8mPM4htACRhBIIWlGQGNDWaWVQAGwCRk5ka8iS657elIuR7ABJe9rnacuGce6xtFhuufIDfZNmxhPHQJBoki08k0SaaSKuxsEkIlB8TW2wPVFiWkMbiDTixDqAFj+0VmRvagFtNJaKdzBNrD44deaxl83AUu7dSZlHjTcgFY0Q7MA/ZVHEjJkPMEDmLCvbMAB2oBZmNL40YkHV7h+5W9fsiJKXH5R6JzJKbWlvomEFJpWpo1pW8No/hCNI+VXxCaux6JBE+zbQvO8E/p0+SJSo9L9SnBz28nkfqVc8KS94wpDjuAtrGuCeGa/Srsj8M/x5vznepQXSHnI71WiMd35bUngOHONqOqf0jyw+FBt3u4qrjf/AKiw2SDexK2BFuQQ1VHY0cOfCW7ayTSmNck9ZEpxaxIs5rdXD5x/SVELbhxP7tCt5LbxZR3aVDgtEvDoQ7q0LaS1Yjmi8esoOiicSTG0k9wEhgh/Kj9AjOlGJMWEFwHUKq7i8INGNy5HXJHarYlkwQ/lx+gSeBD+XH6BUZeLxg/C1wUjeJNA3a5VcZI0Uky34EP5cfoEhx4Pyo/QKlJxRoJAa4UAmDiouyHJjJ1GgYIDX3MfoE33fG/Jj/tCrDisbvxW39E4cUh6k+iZIaic4+N+TH6I92xvyG+ijdxfGI2af7U37UhB6+iZIaiX3fG/l4/RIcXG/l4/RNHF8aqIN/RJ9q42+x9FOSI1fB/umL/Lx+iBiYwuseP0UEnFoqpoIP0UbeJlz6s+iZIlYXDiQEAGJtDkm+5Yx38BqbHnscwEg78tlHPxFkbgBe4vkoUZN4g3FLWW/CHZGjsFUgzxKaBPK9wpxlh+wC0fT2LhoyV1bJPD7i1C7h2K9xLoBZRjZYyMpsDN3G/IK7NF4EZkeNgLOmys5qVcknw2SrK2Z/2Zi/khH2Vi/lfursJjneRE4PIANi69VMcWT5R6qkrnB42QnWyvj6sWERQnSwE0KBSukkebfpd9WBTe6SdGj1R7pJ8g9VV377ZKVaepFf4qrRH/AGBLG+SEksEYJ60FZ91f8n7o91d+X+6K9LnSzcXwxnveT3j9Al98ye8f9qJoTFC+RzKDASTd7LLHE4C4BrxudtitY2yktTKKut/hqe+5I/L9Ee+5PaP0Wf77HdXv9CmHiULHlrpBYNfhKsp2P0x4q/hp++5PaP0Q3Nnuy2P91VM8bfxH9kxubjOdQkPoVq43GSVL5SGScOx5JnyvDg95JJDyN008LxT0d/eVZ8aHummePoQo8NpZXUog+zMUmz4n95S/Z2N3k9VIJ2XvVKQTQ1uQnht+FlfUvTK/2bjfNJ6pDw7G7yeqtCWHujxYuhBTw2/B/Ir+lX7Oxu8nqj7Oxu8nqpJc2Bjq8SMHztIM/GPOSP8AdZNTTxmynFrUM+zsbvJ6o+zsbvJ6qUZcDgSJGkD6p3vUP5jP3UbIaiv9mwd5PVH2ZB80nqrAy4SL1tqr6oGVCap432G5TWNRX+zIfnk9Qk+yofzJfUK0ciMOrUPVIcuFtFzmjfumyDaK32RD1kl9Qj7JhBBEsvqFKeIQtOz4/VOGdju5yRj9U2Q1DxFI1gDZ5GgCtik8B4vTNIL57pTkw71I0kc901uXCSQ6WMfqoSbK5BC+C8uJM0hurBKDA8m/GkG9nfmVJ48P5rfVNE8ZkDBI03yo7qe1sjYMv40rnmn8wBv3WXm/HxuEDq9a+NA9j7f6LKaNftAzrRJXTFNJJnLLNbRr5Ti0OPQAlc9hyPe5sGsxiyQR1K6DiP8AwGQeWlhKxMOGMyRyOyYWgAWNYJKtKUlwiKkvbJjDJ0yneiPCk/mneitE43TIj9Qm3j/nx+oWXfadP/WajC1rSCnawR/+U5sYHMA/rSDG08h+67DlbGAnUPisHkVN0UYYWyAFSFxDqAUMrogJOxSEWOaSQvG1AID3VTgCfqgGHcrMzH1xbHHYha34+iwcqTVxpvk4KkniLRWs25BqY8d2lVuFG8Bg7WFbIsEeSpcKP+FI7PIQzKPHBc4PkFz+QKeF0nGx94w+S5/LbRB81WRZFVwt1K9oprRR0naweRVIC5APMLRaLeaA2okHqO6ykzrSxFOUG3m7pwCiAU8x+AkfxPJTIIpJ3lkMZe6rpotEaLhDoIHzyaGVdXup/szIA5t50bKaMLOY+2wTNd5ClIMfiXSLIR6/QbJMWGSJgDo2u12RvuphFMXknGj27vVP3fiDaqKcVy2KPC4jz0ZKq0yrwT3Cd7nEBv4iOaZNiSwsD3gAXSk8LiAr7ufuNimuizZAdcczgT1BUrSUytSfAPvD5NJ/ZEkUkQHixuZfLUKtLAN3nswqSxex2g48VglpoGuh7qnxEVOATdNG9LSgaDDCGgai0AWa1bXSzuJkHK2FDSKHbZXo5sRhY8iwwRbwCOYAtak8Ghkh8IsIcALPMV+6z+HA+KNNB21F3JaeXrEAuqIGodb33C7721Ykjhgti2UeCb8Xi/VdHlNjMf3ocWWLDOfNc9wEA8WYR0aV0eTF4uO8aQ81YB2B8l5P/JPOoiaUrYMqcPiAsuJMu9lu7K1FXJgSAP4b3+ijxoWMkkkZG1gNAadr250ppCQ3bmTQXndRZ3WabRWIia6TYUWCu19EeJIBuCSWg8uqcJaPxXyHr1QJhYABVXvwsIx7i8A78725bKVNY5pJDQRe6cspewQZ4/7uyf8AyXLiIa8VoIvfku5zRfD8n/yXrhoa8Zuq6scua9DpP8MvE2Y8QOYy4ibjJLrFA2sjI2mNCiKW5EJTi2DFr20nbSBvdrEyQPGPPz7X5Lpress/RrvZrBBshVYwwyVRI20ixbdt7V2gascwFAyIB7ARHTCTsF7bW4eFCedyJKSUpNKNJWpzdxGilKIiTsCfoFaHDXPZrx5A8dAdiquSTxlkm1wUqQAnlpaSCKrY33U7cKY47sh7dEYGxdzJ7BG0VSZh8RFTg91XCvcVbUjD3pUwOi8u7ibPaoe1oc2R7GkNJAJs0lEsnR569UxCyNhwlkHJ52FfogSyAAB5ABsJqCmID/Hm/Nd6pr5ZJQA95cAbAKajZMQ5GEJGC2yjrpv0Np5FohH3hHdpHqFJBoACQ0aYLJD+5O9WqEu2S8d9wr0NvxWPcbjDRbLqyBQ+vJVJwBmR1yeAFWPsP0Wy2mjZTYMYdxDH76wgjdT8LbfE4fIkq69mWnSXuSsLho18aeewK2Z3iPHlk+RhPoFjezxM08szuZaFLXIXCZo8ZNcGy/OMhcPiUaXZe0Upi4NIRze4BcVA/Q4Egjfsrx9lXyi7o6gBWPAxPzpB5eGmF0DgHeO0E0a0OsegSasf84/+05bJoxxnceKBsSLpKJA4bAEKvKbeTXIUpIgAwKuHW0Swj4iUOvXsLKdEKaSlawuaSL1XsqtlGOcDLGNFE1uFBpNAn9QpP8sgE6XXzT5omAgtdbjz3UJgjH4Ca5ArmiQ/iTnno5dNMQIXnsCuYhaXTPfY5rK14jWpa2dEN6+ipcMNMnHaQq5Gfgb9AqeBQnyh/wAy1dejB+yHjI/AVz+YPh/VdHxgXHGVz+YPgKrImPtFLHGrKYDytakbW2NTtgDRrn5LPwGF+TsASASFqFlQzPaSAWkkHoVhJ8naZkoqGMdwT6laHAB99M8cwAFRyRXhDtGFd4W50WFPIz8RcAFZEyT7cRowvnnynvDfu2AgkHqr3DZS/MYQfh3KxGzyYkL5mBzrJAeOQK1OASmZonux4br8ipS5OeaxIdNKWl775ElMhmc+BhJ5hR5x0Yrt/icUuMxo4fFI11mhY7Ekqf0duV6Xc+Usbjsv/TBUd6ccmxYop+YzxeJiPUAY42kA9T2ThCdDvFcAwiiOw8vNVk+Qk8MHjj9bYN+6zYR93Me0Z/3Ct8VI1sDXFzBdE8yLVWADwcjzAHqUbOmKxGsAGxsDiCwAG6stJCyuJV77LVECv9hutprXscwAODmNIro8ELEzxWZMOxICv0y2xGFr/oyzw6mSB++1Eq9PKHwvBkc63E79AqmADRABJNAUrDmvjjdY5ggHpY2K9C1J2HDFtRI+ANB4n9IyuieA5jwRzCwfZ8f94O8oyuhXhf8AKvL0b0f5IcVtQCxRJNp7jWnsTRT0hAPMWvNctlrN0N8SMuB2NA79koLXjYbbpHBoaNgLIF9AjWA9oaA4Endp5fUFadjcdRXRaAAoJUqKWRYhzBeBk/8AlOXDwgeK2zQsLuczfCyP/KcuHivxGULNjZeh0f8Ahl4GzHOGNjDpJPgaQQKo/p1tZOWKmNmzQtaRjke8Pa0kEmvOtzSoZpua6FFopdcOGWZsAfCzboE2KB8maQyMucRtXVTRtuGM/wBI/wBlfxMqHDBMUJfIRRe80vZbxJo+eWKbTZV+zsvc+7u2UPhSb/Aduey1BxN7yfFFDpoTJZcaRu8br8iQqKyW40HXDNTKMOSMWSM6C6zWyu4co97lYytBJcCTQCyJsuH7RjaASyIm66FWi0EgtII6FZqClJmkpOuEXhqD3OOYzvaHyHluKtVuI5c2WADGI4mGwLuyqgalDVpGvPbM5XasSwyuMN2Ya7Kvw4j32ME0DYPoVf4y2oGmlm4e2XF5ur12XFfxJnp9K9rRrSSmJ5DGADY24AkpY5GCQSPaNJBBAHXuE6eAMhBMhcQaF867JkBj8N4lbbARuNyFwt8aj10k4jhLHkgRYg3B+Inmld4mM+qD296FpsIxmTCvEPmNlHPGxklsJc07gnn9Cib3Aor0TSBzHCRjtTdiRfJPjnY95Pgx6uoJ2I8lAxrI8V79ZY5ouz0HUIc2aSMHwxoIBtgokKHyRifBFnan4+RsdDCCPKjSyYxU0fm4BbEviGF8crnVoOx+lrHsgg9qK3rfBz3LGWYGtOOC52l7CQBzvflSZPfj48jhpOqiP1v/APtWsbw2vyA+MvaHmgBv0I+ir57XsYwuIcQQbHJF7MGXnCnK1wduriTeQppNquPio9wrvBQPfXki6Ytl7MTS4kQzhuSQb+7KzfZttQSnzAV7jJI4VP8ADVgKvwAacBx7uViF6NOGRgyGRvAOsGtVVY3Vz7sdI/2VAxYkt+9gfDu3USE7I4RiHGkMUIa/QS0glNJReofK30CNvlHoFFhvEuFDIesYKbJlxMfRkaD2tCSuWEkmhvzUgFBOP4eYKQBaaWJYxbAO6kBLG00Eg8woSTYpSASF4AN91VlWLUbiSQfMFJJExlaAp/D81Ue46wK3BVUQNzTWI/6LnIWuDSe5W/xQ1hlYYBazdixufo6KV7ZswEmNhPZV8XbPyh3IKmxTcDPooYhp4pP5tBWy5RzS9sTiguFn1WBnxlsLiQui4jvCz/qCyePs8PG5CiQFDRMfaMrhbQ57y4hooCytLKBZhyFwp9aTpNggnYqrwdh8KU1tYuxtQCu5hvHYxpDmSOaWkc1zSfJ2/pk5ZucjsAFYgcYsWEg1biT5i6VbJN5Dz/UVojAypuH4kmPjSSAA2Wi1bNLtpLkuAMbhZTCAWPPK63pW+EOZHhTRtrUyAaqWfLw7OfC0+6yh3VlK5w6CbG4dnSTQyROfoA1irUxT0ysS7dTIc+MtxTITYFEHvspI4dDGMabYHAWrUsJlwIQADY3seSYQBlY8Y5GQGv1Vs5M2/wDrSLGfiY02a+R+XJG8AAhrLUPuWIRX2jMf/QnZP33EnsG9uPWlDLFGzIJhADdBJAJNb0pZRN57MXjkUcGUyKGQyMDAQSKKqwgnHk7l0YHqVPxk3m/RgUWPQgBPWdo9BaozrjvatNkgmrHwEEh+vdrgeVFYGYS/LmJBBLzYP1XRkjxHhrY9fNzKO4JqwucyTryJD3eVr0nNhz3vK2aXCwA+3EaR3NdFazWtZjFjSbFnc2VX4YA8kPrTuad9OYVjPfG+ESMO5BF0Qe1EFdVnNyOSP/z0j9nh/jZD2jW+sD2eIbkTH+gLfBB6rxP+Ue9Qa0L+hTn4gyDKELozQAJNgegKec2FjiHmSMg/xsI/UKrxQRiYyaB4jGN8N9Xve/oFK6AmFksul42DQwmnDc7qKumrsgmXcmmSZTmzMhibKWsnNa2HoBagwc/IzMl8YgaxkO0kjjuSsnPdDFxCf3gku0gxsYCA3aqT+AYkp1ZfimIRguDK3latn0yVbQ3WdImSSMjHxmj0HUqGOTIna00IWEA3zcR5DkE5kDWOcQA95O5cSvPhWtyTLvUOyLOFOSC0mN2x+i4iO9Y58xyXbzCsKUWXfdu3/RcOwkOBBOxBXX0mY8NKzoMdsZjie4m47upKFE0L7LGzRUx6ivqP0K2YBCI2B5aDKaIFm6N79lj59CYgUGgGgNwBfQlbwfJc34G3iwn/AJYT9CXDBOBjn/lhS0vYT4R89ZH+7IdCJSIY/ELbAICmpRZ7xDgSG6JFApJ4m0K4pySZQjbDNm5RljOktABrotGDEBc2FpDaAADjVrHnc6SRngkkztAaT9ACtfGikZjMEzi54sEnc81zUzev6d3U1rtT/EWJ8Ix2RyBog8wq+iloTzCQGibIAKq6AuiEm1ycVkEnwZfG4/8ABA/X/cLGxyBNGezgf3XQ8ZZfDz9T/wDxK5sGgCuW/lnf0vEEdAzFL2uje8B4Niz0UE7w1wjZVM2JrYpXB5mfIwE0SSedBSxRRl7A/Z55DoSuBtI9jc5ZXAILHjYEqUxanlj9niyPMEK/Vghoa4gEBmwKgjkEkn3zNBB+AnfdZ9+8od+vSoS8QtkYzXo2cKtOieZHtIlcCDdEUFagiMUhe0/GTuOhVbLhMEgLCQ07tPY9QpTT4JXLY6TLMrwx8bXX8NgUQDsufIPJb0Za+pZWOadQBLNwSsfIGjIkA6PNfS1vXwc96zC5hGRuS4xNDnvYwgE0DYIUOfEBC8knWd3AiqNjopsInxoC00TGQDV0Q61LxKIRMfC8XOAS54Nh31PRS3kjAbigvxo392ilpcE2mnf5AKvwOMTcMYeziFe4MP8AiCDXxUuhI5/ovH3OHDeXN4RwdujhsfmSVF7RP/w8QvcuVvBGjAhH9IKkfg6fGyJ2a4SNhVEDdWsCLNZMRkv1xaa5jnZ3SwuLI2Dw9YddfUlWYX67+700AQFVoJlTh1jhz4/4oZHtKr8L4bBn4hyMp58R7yrWJ8GfxCLoXNlH6hN4ewSQvdHOWN8R1ChturFhxHkEgBJ2Sn/ppOiFvWhIrtgO4pTxBxZZ2cdwoiwvJrop43B7dhRAVGVY9rg7qq8gHjEhSxt+C+xtRDdxKhAz+Lm2NZazDE8N2eKpXuKkmZgCpyNNBc9z14ddKyJfw793ZZukzlxMnvGlwCfdwD0KJKHEGHuwhbQ5RyzWSYZ//Dg9nhZ3tX8GLEO5Wjn/APBvPaisv2tdbcUXzCs/QrWyRBwdlYrHtJDy4kdj0IUuYWl2OBYIkJIcKIoJeHxaeHRggtDwCHsPI2jO1e9MLxTmxuJH6Va43zI7FyzEkNvcfMrpvHmwuDYwhmLHPA2BXMGySulzyGnFhA/Bv+gC10WekmU/tDiQZMBlymngXfJbM8sjuDPMsheTIAC4rLjpjJSBQklFee60csFvCceMC3PkOysmc0kOklMcGKy6IbY8zdUo4neJx9g6NeosuFz3spxbrJphPbc0jhLHDjLdZJoF1u58lCes1nFKJo+6ATv1g+JKSdY5NHZNnxGwQvkBLiRRPkm4Es2VxCSUuJYAQR0Rx+QsjijaSCSSrt6tOdJppHL8UIOa+uVCkmIAfdx0OQEziJDs2Q+YCmw2l/uoaNzI8j6gLJ+jvXCw1WuGpgc8FtgB+jn5Fc46jIa5al0YBdr0iSiBbCLDCOo/ULnBvI08ySt+jW2HLe8rZrYJdHGJBWzvUJ073PxSNjobVJMFrTCbcQ0AkoygGYwpxIe0H9V2NryHGtUB3AyGvnJ5BoWqxzy97iQYyAWUsvgzWOM4eNiAOavufjQtt8haBsBZXj/8gtvZ29MtrRagHi5bL3awE10tNzcOMUYi6JgcS8MNDko+Fye9TzystrGNDQHetqXJlkyXiDHHwEm5BvZ8lemPbBIpZ/o5poPjvZkMMjXkhpZR0negtPHlEbJRLGHvEXNlCj5kGwFn48rnzsjO8jyQD01UaT5CyHAxzhCN027ZBVyE/wAQK1f9ljLyiocmxHlB5DGxmV9AkMGzR5kqYyujFy48rB3ADh6hc7HPJE6ORkUmOyR3wkjcOHULXj4zkhpD8eMnu15orml01f6SlKXKLTsuKaCcMJJDCDYqiQuMjsOaRubFBdNG8yQ5Ej3DUQSQBQG3Rc1HVi+4SmChqRqk0uTW8WSHSGkbEkbciQQqOcDrbdEEEg9SSd1eaxj2xl8hGt2kDyAKpZ4+8AJt4BB9VovZJ0fDgHcNxj/QFY0hQ8JJPCsbb+E/7lWthdrGXX2Rk4o4JURcmyMNWX7SO0YUIB5vOy2aWN7TRg4sD+zyFavrp2SUWRGiMXqMLGleNLyTpYTRHMFdJweUz4ADzb2OIPrawMVvwyiuoIH6rS4fMY+JtFfBM0g/UBdDm603H2dE63ZDGbYA7ooXyT9AKUNoXY2XI+vsZyqiJR4owO4e/wCo/wDhck0/Cu1z47wpD2APoQVxQBFg9NlvVc7VrN64KCxHRDIljx4jFQYWAnbmSN7UNieYve0Bwadx0ToC0cPbKWl5LQCB0HK0mPQa+Rw2DSP17LNpaz0YtSWCkiJjRCC4kWHnmmwWC8gkkNJAO4Klgin8G4pAATsD3Tp2R4oIaHeNXfZU9cEpr0JJkhoEZBa8bB/NE8uljWPAlJ3vkFXdKzQzxR8T3aS/sOhVoYssL/DuORgF9wCmJEYk9IcYzGZr2NGlnQcqWbxRmjiM4oAarV8zyeMLJDtINAUKVLio/wAUD0ewFa18MztWrQwzfu/YSOZ6haWXG0RmOH72M0XP6tJ6E9TusnHJbHfVkrCP3C3SBJC9mIAzQ25bHwk+Q77c1eZzkPsobwMhn5chPqFd4MLxnnTdvKzvZ53hZHFIugaXBanCaZgNJvcldKepHM1jZR9oyDNisAqgSQtWMaIGDs0KhxpgecU9dZH6bLTaAK8gEBbigD4Iw4cgpYoBFZbZtcQ7KyDM+pnAajW5W1wPHjz43+8OlLg0VUhCNFmsNRw0cZZ2mgI/UFZWa92LlPZGdLSdVV3UvFPduEBksIkORZDNUhICxJeJ5JeS6c2mA6gEHkU+HqVGL6gKaPZiuwxwvSTdd0wSFh+E2nxglrgFC4Ua5b8yo9gkbM9ti9intCZ4UgskCu4TwaYSgMbOJfmmjyUcgfo5pzgX5LzfVBZsd1xWPZM7K1kUS4BPhkE7gpZ9s3HPcEJuCCNY80uXtPjn+ohdNfo47P8ATJMwasOUf0lc97QZDMibH0X8MYBXSTi4JB3aVxUj3TTgu53SSeI0pWvTosdpZixCg8AAPANUK5qnmOLJpRvTIQAT2JtaIH4dAj1htgcg4LLz3gvyiBQtrQFyp6zoXszo68VmogN1CytzMy4pMyORpikjYwg2+t1gIWppKCkbckmOcdgbJHs8EgHcBXp83FMOE1k4PhEl265ZWMZuK9p95lkjN7aBYpE2jN1I1+I5MeW9skWS0EcgSBSm4blwsz3zZEscZMZH4wbNLJ8Lhm595m/sVfJbitaz3aSR5N6g8VShMOtPg3cbKjgheW5TWSPcTTX8gq2VPJPlxl2XG+EbbvGyxEIifGiXMIOVMWkEFxohW8I6X4nYCQk+RCz1p4FCfG1AO+4caPXcqH6LtYjQlsNkJDmPYDRuw8EFc43eRv1XRzEMx3lrQ5mkgEGy0gcv3XOx/wCY39V09Ctmzi6l/wDWbnDCWNA3IftY5Dfqjib9cZBBGjbyP0S4DizHeashl7mgm8UJLBYI2FgmwFvjdxzeqyhAasWQpgyFpsyG/VV2kC7Tw5o5ELm6pbYz0ulxUo08CMl0xiJ1PaAexHYq5h5uNjRgRBpOwLGmtJ/Xos7FzmQ48ge4xgm2vAujVUR2IKglyseENfUb3nYBtElZJ4sK2V90m2OzBjwPa2JgfCJAXP3EgBO5B+q0cfW/VkYojbkRk6g4Aue3oSVmPBe9sgjt4FcjslAeX29pbXYIpYWdGrNNLjE0ebwtuQ2mujcCWOO7SsmB5e14IIcDR9FI5sjMgvYGlhAB1Akps8AmmD2mUChYaKJPRS2msFdbh+i65GMdRO4IKyW7kC97C2TE4xkshlsgje1jN5KiWGsnpv4krmwuYAbjBdZog7jlYWZn/HMH7gEnZ25G/VaWNIRjsHhl/wB4GkF9AX0CzuJ27IJ35kWTZVIrGZm/wc3wnH8gR+6kz52wRhjub69AVncJzY4MWNjnE00kgd72CTPzBnTGOFt+GaB7khVl0sd72zlbbljRrwTNyWF7BtdLP9o4tXDWv+V4UWHn+6sET9i91ajyHK1HxjiAmxjA0cybs7jcEFRGhKSkmNaeGdAA6Ru3M16hWKdGI8gcmOFnsORUTWHSNLvioEfoRy9VoODTCA6mseCD0AJC2kzeM8TRs4wcceMvG9D/AOAVIQaqq33XP4PFizH8OU2GM0mj15Aq9DxOORgsO2YN+hPZZvpYe2zlblvCLuWHPw5h3aVxLtpnj+o/7rpZOJxhmRG4OLjdDtYXNzismQea0rrVaxMtBt+zWwxMcKGSIH8Jb3HNTmKSZo7jmwChawg9zRQcQOwOyPEf859SocNenUrcxG6I5ogQBJ5ULoo8OWdpDwdY5Eg7hYgfISB4hFkC7NBXPdJOufBz6SEqHAsrv3C+MZ7GkvYTXIAE7pQJ/BIEcmq+YaeSo+5SagPtCH/3CqPiyD/Ud6lPHpLu3nDVliyXyD7mS7G+gqpxJsg8IyxlhALQHCrAKqeNL+ZJ6lIXvfWtxdXKzaso4ZSnqJYSfByAOjA79QQujhInZFE77kb1L1P9IK5zG/zXDvG4frRpb3DzJNgMa8E4paDJo3dyA9Nks9FDMilOJxTKBH+bjlp9Aul4UDHw2M6tIpctxcMZmxyREFhBALTYIsrq8NzIseEOjDiADfVb1vUYWLGZ/EX+Jm4sfUEk+dlaDiGMeTyDSfQLPyKfxuIAcm/7klW811YGQf8AllWT0rhyzSTZ6k2t/wBmJNE7mE7FpH+xCwo/wNJ6gK7w6c473yAbsAP6bhWZpmj+Nz+8cQJ5sYdLVnvYdR2T3EmZg572USOOsokVw69S/wAIUVtLtiKtTEBzRvSlsMm8IvFsOk9x1VZzXxu+KnWOaeTIwfBIkBkePjcFCAscpDAyvokkOiF58koZpN2FBxSYQYT3lAlrMiMEucehKlDSqUGe3RyKlbnRkjZee9bbO9LFhcxAWSPHdGdt4B7SBMx5Wvm+oTuJGsdh7SBdVT4OK1f2LUpHgv8A+krjcaMOzY2DrIB6ldZmShmK/wD6SuYwGufns03YJOyWPg0oXDN/bWwPLSL+B9fsVnSYuQyaao4HxPcTTzyK0wC8mjqjeBQI3BSAuJu+QIkYRz81yp4aJtGacSdv/g8QpDjTFgLcLDcDyo81pkPDgGu0vYRVi7b2CaQaIaRGXgmM1YB7FW7mW7mZgxZXtJbiYdA1zI3QMSZ5I9zxQQLILyKWmSBIXvFNeQH0NgehQfEDAX098bSCQKtpKdw7mZgxJi4D3HFs8red0hxZAd8HG8jrNE+q1KJJAc1wJ1RkCqFclGSHtNEGJ4AIqiHEopDWZ8mJKw/Fg43n8ZoIOJMAP8BjcgdpDy9VoAua4GxqaSJA4cxW1JCHimMIY9gBZYsEdQFPcxrM/wB0kLQ8YMBaeXxndTYkExyDI4RQtZHpbRsA2DRVs04miGh5JaSNg5BPJ7yOQEhA5nnahyDYzLAOLlVpYSC5zBzvbdYEW7wtvO1+5Sh+lzwDRbsNJKxYRcn6Fd3QrlnL1PEDXjFQMIN2Ku+nZR5lmEEk2T6qzBFrxiRGXbACuY/RQ8SaGEjSQCQR1pdEZJ2Yc0k1AqRxOlYdhQKkGI4v12BtyUFvA2dQR8en/MK4+p3yM9LpnlSLnu8jmFheCCNwmPiMNEmMUBVCioAX9JCnNmEZ+MGQ2udabOSJSJWtB8QgHluVGZTGdZmJI5UU588ZZb4iR2ulWfPjaCGxCz6hWS0q7MJm8UmhBDJpHDs6iEn2q4PL3tD7PXZZ7pWE/CwBRlwINgK6ijJ2mu3iuGWkPjnYSDuyQkLNA25qAPaDu0EKxY0ghGsFcnI03WzQWuPIG75lV84AMiFnkdldhi1QtkELn/eNGwugDdEKpxKPw5BHpIomuu3a1knyXRNw3EfIxs7ATTgT2IBVp2HkiaSRkZGtxI3COEyVw0gEinHcK5FO1uOCSd3UBdlZyVjbxHLJ42ikcPIfINbDprcbEKU4RkmBfHq+GuexKte9Rkg6v3oFHvTA6wLrnvSlRmmVb4MYY0PjND3nSD3WjHBgwutxD2nq4kqZ5h1tf7s0b3Z6qZxZ8F44vr5ABJJvEiVrOb93/wC9nwRDUx7iK8luxYjWMGpt0622d1KIo/fWztA1noE2T45gxwF2SA4clMm5rFwQ+CBmDGyYnSQ8kkE8ljOZC97i/FzNZO+mq/TZdCZA9jy5wPLYWa6EpAHQh874bbMajYQTpdyb+h5lItpay0Xpz/hY38tnI8LG/lsxdD7vJTMIbzCneKQd2Dez9TsU29bzkCEthiGmRm/Pm4/UK3kLmB4WN+TmegTTFjfk5noF0JEjIyXR/Flbxc/hJ5D03QYpXvbjsb99D8TjvThyHqo8gOe8LG6xZfoEeFjdY8v0C6FpGp2WQfdW00jfauZ9dkvgSMjGO8ETZBuN+/w3uR+gRTBzvh435eX/AGhIY8b5Mv0C6UxyPkAZEQ/HBMrAT8XQAfUbhNBawPy6LsV5IjFnmNgf1KnyEnPw+7RPa8MyiWmwCBRWlweKWXCDGmmC9TCa1gEmienNXTBI2NmGb95eQRJvWnmT+nJNyYjO4ljXMbAB4zNzZJsto8wALUOWhGVxoxzGOSIFrCSBtVciujaAGMHkFje0EchgY5wFbEPbuHDdamLJ4mPG/u0Lep6jKwqNt/HXn5GgegVvOAdhSMI/GNIVDh0on4nlSgK/lyRxxgSuq3Ctr3VvSM/05mLeNo+o2U+MB4jgP42kb/SwonNDJHsPRxGwU2K4CeM3/ELWm6jUhadUx8mlaOFwuTKxxKzTRJ6rMDXjJf8ACTR0j63S7jg8EWPw6KOQHUOaaVbOZAywQfEb+6k8TL2+IepR4jPnR4jPmXF3TOtxrYvi5Xzt9SnCXK+cJmtvzIMrfmRSmO2A/wAfK+YKDMbk5cPhmQAJxlYP4keOz5k75hRgUhw6ZjQPEanDh01j7xqt+PHe7kePGCfjVeS/BHgPczJET6uiLV/iV+4OPYgqlg/HmjcG7WhxMXw6byC6q1iOK17IhyhJJjkNI1Foq1js4dmxkSMfG14PMPIK6AsMuKwtFnSFRc6NjiHPAI5grOxvcRtS0l7KHhcTDiRNv5SFIY+J6gfGNjr4ivGfHD9PjN11dI8WGiTIFlz8N9X0oObxR1XMT/60EcVcKdKSD/Wr/jQ9JQjxovzAmv4TwUK4rQHimvN6Ro4oxtNlIHbWtDxYvnCPEjPJ4TX8HBngcTBOmQ/pIk/7zBsSEGqvWtLWz5h6pNUfzD1TX8HBnH7TJBLySDd60E8Ufzkcf/WtLVH8zfVJbR/EPVO5/BiM4u4qRRfIfq8IvigaG+JJVfOFo20/xD1Rbe49U1/BiM0jiD2OjeXOYTZBIIKqtws9jyRGK+oW5Y6OHqix3HqrwtlDlGdlcZrGUoJc+JteD+ti1FkHiE/OED6ELSsdwjU0cyEV0k9/Srpg1hjiDO6w/uEeBmn/AEf3C2Nbe4QCOhCiVjk9ZdVqKSTMjwc8cof3CQRcQHOIn9Qtgkdx6hHp6qvcye1P9MN2Nnuu8cn9Qojg53SA+oXQ39PVFnu31VlY0Vdaf6c6eH535DvUJDgZ38u71C6O3eXqinHkQnlfwh0x+nNHh2d/Lu9QpBhZzQPuHLofi7op/dHY3+EqpL0zMglzoWke7ydd+p2UWR79O6zilu9kNFArYpx6j1RR7j1VVLHuF1FfSjhT5ONivi92dqJJBPJWBnSCFtYTg+gDp2U1HuiiOqOxmTpi3rZWbOH3rxpWCugtSwudLUZPhgncuaVLR7ooeXqrKxkPp4/SJ75AQA7xCN7HZE08j37A6zQL3bA/oFLX09UUeylWsnwr6Mjn8OYanOLAdwBt+nkpZ8uN8zJGMdpFghx5JKJ6BAb5J5X8IdCb3SCTKe6RkYBayun+xVefNy25EgZCHsDiWkxXsr+nyS0VV2asaJVKT1My/f8AOsH3YX38JBzs3f8Aww35jwlq0UUexUdy+FvGvplHOzTV4w2Nj7rkl9+zdV+7b9xEVp07sUtO7FO5fB40Zfv+YG17oK6jwyl+0c6wfdQSOR8MrStw6It5RyXweNGb9o5wJIxd+/hlAz8vSWe6fD28MrUqRJT/ADTu/wDB419Mz7RzrBOKbA/LcnDiWaDYxaJNkhjlo6X31S6Xead3/g8a+mTLl5MuOcc4ulm1aYztutrhjiOGxlwLXBpBBUZBHdTA6cKYno0rWuRlbBJFPgG3vMlb2rck15TGFwaC13NV+AN/wkh7uVfjMbhkM22DSVrLhGCWsp5U8YynloJBN20GlGMhgPKQ1R3YVsY2o40ZA/hCkJd3WXla4OlVpmfjZEA4w2R2rwdeo/AVs53H8eHI0RuD2gDeiqxuhZRRUeVkeBFKt05xDR5JoOwKa91mlBUc02nGqTGjSEOOxTQITfJIUm/ZBN0mgQhNNAJ5OyiJ5oSWuHO/x7P1C2M4XhTD+krBwXaM2I/1LocgXjyj+kreHows9jME3hQn+kLH4iKzX7cytXhZ1cPhPYLK424RTSOPQKxQyIPvs2aXoNgrE5qGupKgwGkY4J5vJJUk7vvGDsFVkrlisApSNqgVGPwjzKkWRuh45JQAmpwPwlQSgoaggjdxHQJRzTSdnfRQSBsEECwQgMN2SlabaD5IDtZQDgOdBBBAJckBIkAQSTQJsoAA3T62TQaBKW0YBIaS9kOqwoAUNkwgDmfqU4mk2QbkE7FSgGmjzsUnR1aaDdJSS0WBdHkg5AkeI7yCQBFU0kjclA2CBDiOSViaTZCVnMqAOPMJBu4oJ5JAdypAAfER5IAO2/VID8ZRZFfVALRDjv8AxJuk+I7c7bpSeZ7OtSFwq0QGc97KCNgk5OKW9qQcgNq3ThfcqO6UgKDkN+VlBsEUSks7oceSDWBJoCz6pLNmifVBOwQDRBQnWBcQ9oJPOuac4kOG59VE4Evu+QtPLyenIJiI0Uk9z6ppLtP4j6lAJ02h3IITrI7d3PqmkuH8R9U4hNKEaxC+QH8bvUpBLIJB946j5lJuo38vobUrCG3hNkukfC8CRwcBY36pIsmSWJjxI7cC9+qW7aD3Cq4h0Plh7Gx9FskjDWbHBzI/NAc4uABO5WpxE6OHZB/pWdwMXkvPZqu8ZOnhj/MgIkkiG23yHBG1w5vm4lVuMO/xTR2YrvC26OHQjuLWZxZ157/IAJL0Xh7IA54BGo+SdqdXM+qiuiCn2LpYG2ihzr3cfVJb/mKRLfmg0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data:image/jpeg;base64,/9j/4AAQSkZJRgABAQAAAQABAAD/4gIoSUNDX1BST0ZJTEUAAQEAAAIYAAAAAAIQAABtbnRyUkdCIFhZWiAAAAAAAAAAAAAAAABhY3NwAAAAAAAAAAAAAAAAAAAAAAAAAAAAAAAAAAAAAQAA9tYAAQAAAADTLQAAAAAAAAAAAAAAAAAAAAAAAAAAAAAAAAAAAAAAAAAAAAAAAAAAAAAAAAAAAAAAAAAAAAlkZXNjAAAA8AAAAHRyWFlaAAABZAAAABRnWFlaAAABeAAAABRiWFlaAAABjAAAABRyVFJDAAABoAAAAChnVFJDAAABoAAAAChiVFJDAAABoAAAACh3dHB0AAAByAAAABRjcHJ0AAAB3AAAADxtbHVjAAAAAAAAAAEAAAAMZW5VUwAAAFgAAAAcAHMAUgBHAEIAAAAAAAAAAAAAAAAAAAAAAAAAAAAAAAAAAAAAAAAAAAAAAAAAAAAAAAAAAAAAAAAAAAAAAAAAAAAAAAAAAAAAAAAAAAAAAAAAAAAAAAAAAFhZWiAAAAAAAABvogAAOPUAAAOQWFlaIAAAAAAAAGKZAAC3hQAAGNpYWVogAAAAAAAAJKAAAA+EAAC2z3BhcmEAAAAAAAQAAAACZmYAAPKnAAANWQAAE9AAAApbAAAAAAAAAABYWVogAAAAAAAA9tYAAQAAAADTLW1sdWMAAAAAAAAAAQAAAAxlblVTAAAAIAAAABwARwBvAG8AZwBsAGUAIABJAG4AYwAuACAAMgAwADEANv/bAEMAEAsMDgwKEA4NDhIREBMYKBoYFhYYMSMlHSg6Mz08OTM4N0BIXE5ARFdFNzhQbVFXX2JnaGc+TXF5cGR4XGVnY//bAEMBERISGBUYLxoaL2NCOEJjY2NjY2NjY2NjY2NjY2NjY2NjY2NjY2NjY2NjY2NjY2NjY2NjY2NjY2NjY2NjY2NjY//AABEIA8ACHAMBIgACEQEDEQH/xAAbAAABBQEBAAAAAAAAAAAAAAAAAQIDBAUGB//EAEgQAAEEAQIEAwUGBAQDBwMFAQEAAgMRBBIhBTFBURNhkQYUIlJxFSMyU4GhQlRikiQzQ7E0Y3IWJURzgpPRVaLhNYOywfDx/8QAGgEBAAMBAQEAAAAAAAAAAAAAAAECAwQFBv/EACcRAAIDAAEFAQADAAMBAQAAAAABAgMRIQQSEzFRQRQiMgUjYTNC/9oADAMBAAIRAxEAPwDoKSoQhQEIQgBCEIAQhCAEIQgBCEIAQhCAEIQgBCEIAQhCAEIQgBCEIAQhCAEIQgBCEIAQikUgBCKRSAEIQgBCEIAQhCAEIQgBCEIAQhCAEIQgBCEIAQhCAEIQgBCEIAQhCAEiVCARCVCARCVCARCVCARIlQgFQlQgEQlQgEQlQgEQlQgEQlQgBCEIAQhCAEIQgBCEIAQhCAEIQgBCEIAQhCAEIQgBCEIAQlQgEQlQgEQlSIAQhCAEIQgBCEIARSEIBEJUIBEJUIBEJUIBEJUIBEJUIBEIQgBCEIAQhCAEIQgBCEIAQhCAEIQgFQlQgEQlQgESoQgBCEIAQhCAEIQgBCEIAQhCAEIQgBCEIAQhCAEIQgBCEIAQhCAEIQgBCEIAQhCAEIQgBCEIAQhCAEiVCARCVCARCVCARCVCARCVCARCVCARCVCARCEIAQhCARCVCARCVCARCVCARCEIAQhCAchCEAIQlQCISoQCISoQCISoQCJUIQAhCEAIQhACEIQAhCEAIQhACEIQAkSoQCISoQCISoQAhCEAIQhAIhKhAIhKhAIhKhAIhKhAIhKhAIhKhAIhKhAIhKhAIhKkQAhCEAIQhACEIQCISoQCISoQCIQhACEIQCISoQDkIQgBCEIAQhCAEIQgBCEIAQhCAEIQgBCEIAQhCAEIQgBCEIAQhCAEIQgBCEIAQhCAEIQgBCEIAQhCAEIQgBCEIAQhCAEIQgBCEIAQhCAEIQgBCEIBEJUIBEIQgBCEIAQhCAEIQgBCEIBEJUiAEIQgHIQhACEIQAlSJUAJEqEAiEIQAhKhAIlQhACEIQAhCEAIQhACEIQAhCEAJEqEAiEqEAiEqEAIQhACRKhAIhKhAIlQhAIhKhAIhKhAIhKkQAhCEAIQhACEIQAhCEAIQhACEIQAhCEAiEqRACEIQAhCEAIQhACEIQCoQhACEIQCoQhACEIQAhCEAIQhACEIQAhCEAIQhACEIQAhCEAIQhACEIQAhCEAIQhACEIQAhCEAIQhACEIQAhCEAIQhACEIQAhCEAIQhACRKhAIhKhAIhCEAIQhACEIQAhCEAJEqRACEIQAhCEAIQhAOQhCAEIQgBCEIAQhCAEIQgBCEIAQhCAEIQgBCEIAQhKgEQlQgEQlQgEQlSIAQhCAEISoAQlQgEQlQgGoTkIBqE5CAahOSIBEJUIBEJUiAEIQgBCEIAQhCAEIQgEQlQgEQlSIAQhCAEIQgBCEIBEJUiAEIQgBCEIByEIQAhCEAIQhACEIQAhCEAISoQAhCEAIQhACEJUAiEqEAiEqEAiEqEAJEqRACEIQAhKhACEIQAhCEAIQhACEIQAhCEIBCEISIhKhAIkSoQCIQhACEIQAhCEAIQhACRKhAIhCEAIQhACEIQAhCEAiEIQAhCEA5CEIAQhCAEIQgFQhCAEIQhAIQlQCJUIQAkSoQAhCEAIQhACEIQkEIQhAIQhCQQhCAEIQgBCEIQCEIQkEIQgBCEIAQhCEAhCEAIQhCQSJUiAEIQgEQlQgEQhCAEIQgBCEIASJUIBEIQgBCEIAQhCAEiVCARCEIByEIQEU07YPxAn6KCTimNGwvlEjGDmaU84BIVXLAOLIKHJAkT+/wABaHst7SLBA2KWPOxnzCLWWvPIOFWqXDa9zZQ6J2YAQ01uNx5FCcNMhCp4+cHUzI2PIP6FXf8AZCBEqRCECoQhACEIQAhCEAIQhCQQhCAEIQgBCEIQCEIQAhCEJBCEIAQhCAEIQgBCEIAQhCAEIQgBCEIAQhCAEFCEAIQhACRCEAIQhAIhCEAIQhACEJEAIQhACEIQAhCEAiEIUgEIAtRPy4WOLS8WFAJkJtjuEWO4QYxs/IKvOLgf5gqxMQWiioZBcLh5FCyKnC/+FHkSpskfACoOF/5BHYlT5P8AloSVIZo5rANPHMFWoJ5MfbdzOoKwHyhs5Y8Fjr2PQ/Qq9BmOZTJhqb36qE9JcMWo6CKWOZtsN9x1CdayGuoiSJ1eYVyPiEZbU3wu7gWCmmbTLlpbUQmjIBEgI6G0eNH84TUMZKi1F4sf5gR4sfztTUMZJaLUfix/OEeLH84TUMZJaAVH4rPmCXxWfME1DGSWkBTPFj+YJBLHX4wmoYyVCZ4sfzhHix/OE1DGPQmeLH84R4sfzhNGMehM8aP5wjxo/nCahjHoUfix/OEeMz5wmoYyRCZ40fzhHix/OE1DGPQmeLH8wR4sfzhNQxj0Jnis+YIMrPmCahjHoUfis+YI8aP5gmoYyRCj8aP5gk8eP5k1DGSoUXjx/Mjx4xzd+yahjJUKLx4/mR48fzJqGMlQovHj+ZHjx/MmoYyVCi8eP50nvEXzJqJ7X8JkKH3mL5v2R7xF8x9E1DtfwlQoTkxfN+yPeYvmPomodr+EyRRe8R9z6I94j7n0TUO1/CVCiORH3Poj3mPufRNRPa/hKkUJyoh1PokOXEOp9E1DtfwnQq5zIe7vRHvkP9Xomodr+E6FXObD/V6I99i/q9E1DtfwsoVX32H+r0R77F2d6JqHZL4WkKr79F2f6KKfibI4yYoy998nEAJ3IdkvhfUU08cA+M27sOaz3cRlkYBQj76VA6SNjS95A8yU0jGWJsmSfb8DOwUOkDawqjswvBEOze/UqA6jubJ7ppKRt6iEaykISUVkdOEkbyXAKci2H6FV4xTwrPMH6K8TKfsocM2bIOzyrGV/kqvw/aSYf1FWMr/IKsyiMnJxC8EtAewjcFUfjgNMOtg2LHHcfQreaLYFFNhxTvt43WcfZtJ4jGgzSJqiJ0nmw7LQE0crNjTuyp5/Do48/H02A8kFX28OjAvc0FdoyTGtNHnSkDikbGQB1Tw09guVt6diSwdfklBBTSD2SC+yaxiJKFpQEwEjopBuNwpT0hpAAD3TgPqkAA6JwKkgSvNABHVOsI2QDd0u6UEJbCATdLv2CLHdF+akBXkEo+iCfNHomgNvlSgA9EhQChGC0OxStAI6o27BAJ6BSRgUPNAA7pbI6Is9k0Bp/qQAe6CduSCfIIBdx0S2eyS/JAIU6AujyRbeYRY80AhQMA6T1pLtXNAI7BF+QU6BtBCNuyNugUAQjyQWhH6BABsoBAAEEsARtujbsEAgLfNKS1G3YJCfJQSGodkaieQSX3KLCACSksnqiwg12QkbfmksHqnc+iSioAXSb9AU4g9kH9EJGX3BSEnsnWfJIT5hQ2Bt+QSEnsEEjuEwnzTSUhxcf/8ABN1P7pt+ZRY7lNYwQl5PMqGUODbJPOypifqmtFyNG/NFyw+EVXZYZYYDfelDNDK8GSZxAAuitf3WOidI5ErLz5SS/wAl0pHG2QMnZGwhos3zKlaHyDVrdv2bstSPAhfhxvfGC4gK3jsEcemNoDQdgjC5CkbJxBRRWZuAoOCsAKuAbCsNV4mUyhhbZWQPNWcgXC5VsbbiE4VucfcuVyiK0X+WLTxzTIb8IJ7fxLNezWX+TP4uAMnEPaQBabR8JWfxoU3HPaQLRZyWhkQANLBsl0hOjFsSrma5OpPghLQm15qR9KM0s2XQoG6kAUTatSilKDHUlASAhO2VioUikUO6VAJSK8k4V3QgEryShvkEqFI0Sj8qWvJLuloqMI0bQPRJpb2KkRv2U4NG6R0BRQHQp9HsUD9VOEDKHmlDRXMp9pBRTAN0DuUtDun7INdgmAZXmkrzCkoUkodkBGQSeiNNdAnUOgSgDsUA39Cj1Tqvqij3QDPVJQHRSVzSEFARjzCVSVskoDqgI6Hmih5qSiij3TAR6fIpNJ7KSj3SGkAzSewRR7hOIHZIfooJGkE9QkrzTjzSGkJErzSUE6/NNNqAFDsU0gdk4WjdAN0jsmEeSkopCD5KGNIy3ySFicb7BBB25KCyGafojQe4S0e6UbINGmPzStZUjN+qcE4bzMF9yrRXJWbxD5NoXnyXOzkukI7ldFkmsZ58lzn48po7kLqOJnShumCMdgE6EAsRIKoDoE0D4G/QKrZeKHWUhtPICTZZmw0Eqw1RUKUjOSvEzmUI9uKPHcBXJN43fRUz8PFvq1XXfgP0VyhVgIEe/dObWtMgALD9SngVIsl7NXzEqccH+FYezwr8P4B9FR44L4cSOhBV2A3Cw9wFqZDY/wAJHmU5NZfxiupTlhL2dEfSInphCe4JlFZM1QAAJ7atM37J7VCDHhLQKQJbVyooCUAJAUrUAoAJShqS7tLZUkBXmlDT3SAp25CECaD3S6fNCASeiAUDzSgFIAnWLUgBY6o3+qLKXbrSAQFF0gDbklA7qQITXRLt2Tkh2FoAoVyRsi90HmhAEBGkkJevJF+SAaAlARYsbIJQBQ2SEA9UthJfkgE8rRtfJLd9khpCQq0Ec0b9KRsoA0UkoJwo9EhIF0EAn6JpPkls1ySWd9ioZIljsk/RO/QpK8kAhSAJe+yL35ISNPkAkopxRZUAZR7ppae6ed62SbqGCMA3zQQncjyTSd1BIlJaSWbThdoApLGPvh9CUDmnR7zHyatILkzseIbnHThv+oWBiDXxBg/qC2+KHRhHzKx+FDXxNnkV0HMzopT+PfkCgfCAETD8XnQTjzVWXiLQRQTqSUFQ1E2T2pqVqtEzmU5/h4ow92lXDyP0VPL24hAe9hXTyKuUKePyd9U8/jCZB+J48087Pasv01//ACV+Mi+GyKxhHVjRnu0KLiY1cOmH9JTuGEHChP8ASFqZDwSHvHmltNcQJnoBCwl7OiPoCVESnuITLCyZog1BPBCjsKRqIlkgITgQoxSdQ7K5UdslsdAm0EoA7lAOBHZAcE0Dfmlod0IFvdHVAAB5pwHmiRAVySgBCNgFIHAAooJACUv6KcA6kbBIhCBaBCUgbJEA+ZUgKSpLPekXdboBTsbJRzBSA9ygnzQC15oABSWe6LIQC0ikaiR0SWb5oAAKKJGyVIKCACCmgEbJxdsbKZqA3sKpI+rNppFJQQQN0E2EAwkjkUbJSa67phJ3NhAG6QgnqUWT12TdifxFQwOBQK7pux2tFjuhIu1ndFtTSQiwgFsBBIKYShAKaTSgg1yTd1BIbFNNBG98gkN+Shki2ndFGPqnCz1RAdYTozcjz5AJm/dSQUdZ8wFpX7M7OEVOMGsVg7krP4EL4hfYEq7xo1GwfUqt7Oi8iU9mrc5X7NmSndOZTvi6DZId3MHnad+qozWI8pFW97l/IR71N+Qq4X7kWQErFU96l/IVmF5ewEivJWSwpJplXP2ysc/1K6FT4ls/HP8AUFbG4CuUKkAqZ481JIKLfqq7pHR5D9LNf0SDLMkjWOiLd+aza500TWYT5gBwpR/SVFwcg8Oh/wClTzi8Z4/pKq8EP+AYOxIWhmWJAPHf9AkpQ8RnlgnYYWB9iiCmtnyj/oALKUW3qNozSWMncLURACdeS4f5Q9U0x5P5Y9VR1surIr9EAFqQAKPTkj/RHqlvJH+iPVQq2HZH6TgDulAVcOyvyQnB+T+SFbtZHkX0nopQCoPEyfyR6o8TJ/JHqnax3r6WA0paIVfxcn8keqXxcnrAPVO1kd6+lgAhKCeyreNk/wAuPVKMjJ/lh6qe1jvX0sb9kC1B7zkfy4/uQMrJ/lh6p2sd6LItOulU96yf5Yf3I97yOuMPVMY7kW73S7Kp73N/Kj1R73OP/C/upxkdyLlgpdqVH3uf+V/+5Hvc/wDK/wD3JjHci3ZLk4foqXvc/wDK/wD3I97n/lP3TGO5F8Adk3SCqfvuR/K/ukGXkfyv/wB6Yx3Iu0AeQQRvyVL3zJ/lB/cj3zJ/lR/emMdyLoB7I2vYKl73k/yw/vR75l/yrf7kxjuReACNiFR98y/5Zvqj3vK/lW+qYx3IvEA9AmhrQDYCp+95f8tH/cUnvOX/AC0fqVHax3ouAC72THAWqxycs/8Ah4/UpDkZZ/0I/Up2sd6LIaLugnADqFU8fLoD3eP1KPHy/wAiP1KdrJ8kS4QOyjPXZV/Gyz/ox+pSeLl/kx+pRxZHkRPRvklrzVYy535caTxc38uNO1k+SJaSUFWMmb+XGml2cf8ATj9Co7WPJEtEBCql+b+XH6FNL87rHH6FO1jyRLJ57Jp2UGrO+SP0Kbed8sfoVDgyfIie0hvsof8AHnpH6IMee7q30TxseREg+icASNgoTHngfw+hUZdxAdI/Qp2MeSJapx6KbGBEb76uKzzJliF73FoLRY2V7ALnYUZfWsiz9VeMWnrM5zTWIoccPxMHZqPZ5oAmP0COKRGbJ0Do0KXgDQMWQ1zctTIvig9v0NJ9BVMx0zHM93IBIN2LUXjZ421N9FVoumkaPiw/mBHiw/mBc+WSd0nhv7rDzm/8ZfToRLD+YEoIO7SCPJc6I3d1r8NBGPRPVXhb3PCllPYtTDigqOM9nBWmm2hVeKf8KD2IVqLeNv0WxiVo3NZnPDyACNrT3mPWKIJVLiIHvP6Ksxv37DfJyzlZjSNI1amzYdvC8eRVLgv/AApHZxV0fgI8is/gx+7lHaQrQzJ88gSRklTNlj2Oseqq8XFsYslw8llKzteGtdPet02uLcTdgwMfDpeSdwVQxvaPJnJHgxBYuY63EWdglw/hYdl6FdadXc0clmxsxHRDjU2+qCP9CUfbUnXHH1D1jh4ay3gkWgyUL8N2lQq0/aJbNocZPXG9HhOHGm9cZ3qFhmVpGwcka4MF7k/RT4V8KuRvjjUdb48qUcax+sM3oFhCUbWT6JhkDncyE8S+DuOi+28Uc45v7E4caw+ol/sXPGRpBAcgSBv8YKjxIlM6McZwj1k/sKPtfBP8bv8A2yudEovdwpPEjb2ePVHUh3G/9r8P/MIPmwp32vw/871YVzwlBcfiCcHt6uFqPGgmb/2tw/8APH9pR9q8Pq/eB6FYBkHUhAPbkFHjQ1m/9q8O/mW+hViGaGeMSQvD2EkAhctLXgvI7KrGXMYQCQLJ2WdqUI6jWuDnLDrpcuKNxFFzgapM9+FX4P7rLxr92iJ3JCnA81xO1nSqUuGW/fu0I9Ue+n8keqqoFXuVXyyJ8US17678pvqj31/5bfVVSB3QAOqeWQ8cfhZ99d+Wz1R77IB/lx+qq0EACqTySJ8cfhZOdJ0jjQc2QC/DjVYgIAGlR5JDxx+Fn32Q/wAEaDmyjm2NViEumxyNp5JfR44/Cx77MRemNHv03aNVtBPQo00nkkPHD4WffZquo1PjZIkYTKWtcDSoABUM8EPaQBu1SrWg6lLhG9kZkOPD4jiHbgANIJJVb7Zh/JkXOGQjKhB5Wr8YIkIpa+Rs5p1qLw0zxmP8h3qE08ZZ0xz6qnRPLYI3Fbnbkq+RjtLn2yCdsY/3Jp4y7pi/uqpv5jtyTbJrdPIx2otHjEnTGHqUHiuR0xwqxB9UEb/qnkY7UTnieUeUUYTTxHL+SMb9lCBvdckEVyH1KeRjESHPzT8o/QJhzs0n/MA/QJpI3IKaS2uYUd8hiHHLzfzkx0+XR/xLj9Cm6mg8x6pC5u4BCd0hiEkdku55Dj+pUbmvokyuP6qQEHcfRBtR3MYif32P7NMb3feBtELVxhWHCP6QuakZbSBzXUQCseIdmhbxloccSZQyXAZE5J5NUnBmgcOs9XErL4pJ9/Jv/EtjhorhsXmCVcogny4caYMmJBLQRQtVsrNhfICx5rSByKh4nvmEnkGgKtYWPkfczoVS7US35JDacT5JLC48O4AHLT4ZfhkHoVlglaXCydLwe63q4kYXLYk3EheE/wAlLAbhYfIJmeLwnjyS4ZvFZ9Aus4ilxMAZDVSc7wxrogghX+J7TMKzM+XTCQuexf2R01P+jN2FwfGCOoWfwcnxsph6SFWMBwMIF9FV4adGbmD+oFdBysn4m6gAVluIV/PJdJWxWdNYa47clyT5nh6FayBlZLgZHeZV3FZUI81QvXIPqtRoIYAvca7a0jyd2xsZNTHsGx3tT+8xgE6ulEKrPu89wFWUxqUkmyjsxkkhL3EsB0+SbbwOZF8lo4EYGKdQ2eQApZMfVlhjqdCxt0VV3qLcfg8Ta0yA+T5ina39ytOXHx2zxgMHxiiOl9E4YUYneTHTBQAvkVP8msjwyMsSv+ZJ4sg/iK1fs+HVMDdAgA3yJCZ9nxnIcwgtaxtnfmUXU1sOmSM4ySdSgSvV2HHxZ5CGCSgL36JYMOKYueA4MsBu/VXd0F7IVcmUvFJ7eiXxD2Hor44bHT7edn0PMKnmRNgyHRtJcB3SFtc3iIlXKK1jGvJcNh6KzjggOI5Wq0Qt4VmAfd3fMlLEkhXrZJP/AJJrkSqzQDGN+inyrEIPmq7bEY36LzuqeVpHodMv7tmzAKgiH9IUwUcYpkY7NH+ykFleazrYbJSkSKMAWUWUqKFBWA1H6p1bpdI7qGxoxCXSjSmgRU+IF2lga4jfoaV3T5qpnV8CtH2Us/y8GyvbEGR24uI7qIySF+7y1qhk2f3PVRSAv311S2aWnNXW3BzbLkeXTwH2W97UEpMr9nEgmhZURcIYyQLCSATTAzuaWwggA9yiW8o38aTSaesldhSNdb3DYmtxanGNLKAIp6fYF2O1qsKc4hjNbyaA6+gV+Ph044Y97MOpPEBBr4tKNpEy6V+2ykTmRkD4iduZHImgrMcWXIQSS1u+1hWHYGHleA3wswvIGvS3ketkqDiGCzBma2HI8QHk2qLU1ZqRVdO280d4GSx5Bskk1unkTWIfCBeeRCglZNHC2QOJJOxab9SFI3NLfu3gOYRRIJBChshdLJrUyHJxs0WWA3RNX50lggnY7/EU3evx3vVpsc33cgc5xca0myoi95aA4lFJfC66RveRZ4ZJX2x1jsCn40MjITraRRPNVJDJEwlh3tXsHLe/GcJQS69rVn6OTMbTCgik9IqkDCElEpxTXIAaKB+lqQiiFG38Y7HZSAbD6KrRZMgcNLz6rpIHB8MZHItBXOvoPBpbOBIX4rfKwr1vGaPmBhcSdrmeO7iuixG6MCEHYBoXM5Z1TDzJXTTPDMdjAd9IC3MkYwnGTmZflICPpVJr/wARVTDlBz3g8pHOBVtwOpc+f2Z1t5FFkkppvqAnkHskJPZcx0aN27K7wv8AE8KnZ7FW+HH75w8lpU/7GdvMWXssXiv+iiwDeGz6KeYXC8eRVfhp/wAI3yJC7EcJFxQbxlYPFpDVLoOKAaGHsVzGcdbnEclnJa0bVvIs3cCSoYz5BQYr9PFsodwCkw3gYjPoquHLfHJ/Ni0bxaZJay7ObeSqGadMJ81oSnmsziTtmsCwoXfakdlj7K2UMcXItIcxap4baJKuEhrSV7VnLw8mD40rSu1aj3KgUkh2Hqo1vBYjCT1k7MuZjAxshDRyCkdnTFwINOqie4VQICh1xfLQUmuEy/BNlSkllOLALsBKJ8xlmjRN8v3Cbi+8wstjA4P3ClGVk7VCOo5LnkluJLDdN5rbEOVljVcfMgk11TTl5HjeJ4dOc2nCjRUxyMrST7uCBRKjGTMxo+6NAEBVSXvES2/WsiblyRPfJ4Yt4o2EQZ8kLBHTXAOsWkyJ3ysax7NNWVq+zcUbsLOllx45tBAAeFpJRUNkiib3EzOHEXD+AVq1KtPKZpnSEUXG10bI+C5QJdghhsA6CRRSO4Rwl/8ANw35ghZQtpg9Sws4zksZzsX4iewKuQfDCFqH2fwyLiz5Gg/NGgcCcGgRZsDh5ghWndCSxMiNbT1mVmf5YCgaBpWtlcCzn1o8F+3SQBRngvEGf+GLv+kgrh6p6kkd3TNJtstAVpHkniqTjj5DXC4JBQ7Jpa9nNrh9QQuFpnTqYJoG4RqCLHdRjCFoXzS0O6aCEvw3zVWGFBKQO6QVXNHw90AV5oofMgadrKBps2UAUNt1U4gCGNLAXG+StWz5gq2Y9rHNJBc0HcAq0d3Ssv8ALMkzl8lAgHqmObI+yN72AV+aKOWFwxcccrJLtwqmNGYHvml2DAQL7rqjkjkrsSWP0SiFngEzSB76FRsFepUWZO9vhED4GNoDoCmtlM+SXuJDBuR5dlSklkke8arbd0tVBrg6HbFtPnUaGNFLLkERNL3kBwDefmQujw+HyW6SaciF7STFZFepsLn/AGelczjMYeaBjcLPIBX+I8Tkz3nG4c/4Qdz1esJR5w1d7axEUs0jNcLJJjCXAgvsOpVZXgdeS1cPhme+MjJkDLG3Uq3DwDGY7VM4zH0CdpZXc60c9HI8EsYSdfMNtWcyOMBhZG6IkWWO6Lp44IYGVDG1g/pACo8Uxo52MLiAQSFXtEupzlI5xoBPMlOLHnoT5UrLIGQTUCHOUmXmZMJbUtOHJEjD+W9bwpRwW4aiQrAaG5Oi6aWmj0tSUZ4xJlPO42KIiDC/RGS0fxqzZyt7LR5Yy619DvfVGmPufXyQZCbsEAihfQ90anuNhhIIrypZlg0R316bf7qGQM20jpvfdT6pDVN3JG+6jLHPJobklSiGQnYgqQ8z9U0ggCxz5IBuq6hGEEtaOSvcOkDYZh/TapE20ghSYztDHnu0gonjTNY8poznfHmxDu4Lcypbe/sAsKL4uKQjsQtOd/3MpvoV0mSRgwvLJi8cw8EetrcawSAurmViwxktP1C6XCjJhJr+IrLDRy4RVdJMxxDgQRzsJhnk7rSnmjOxkaT6gqoWQuvdoV+xfDrUiATyFwC0MB58f9FUigGokSNIVvEZpnadQKlQiuUitj1YajxbHDyVLhn+Q4dnFXf4T9FR4dylHZxUnGLxcf4Vc3NEW4oNLp+Ji8UrAzAPBoKGiUxuNLWI0XyRgMviE83SgFUheRGQtXAaBAX9Xm1lY8RrUtY+Qi1kZ79UxroKWrIeZWHKdcx8yt/+Phs3IjrJZDCzjNIZunSkhhF7HZI0gMARIbIC9PNlrPO3EV5D8SI4nyEhjS8gWQ0WlO5Wz7OtDHTSEgcgtJy7VqM0tZle7Tj/AEZPQpPAlHOKT0K7LxR3CcJAVz/yH8NPGvpyjMrJYwDwjt3YUozZg6zEPQrrAQeg9EpAqy0V9Fk7Ivlo0Sa4TOU+0ZRv4YTRxB4NmMLrHNYebAf0CaYojzjb6BFOHwZL6cjlZRna0FtVa2fZ74OB5ju8gC0zjwOBuGP0SSRMj4TIGNDGmTkAkrE49qRDTWsoRNdtG3S4UHVVEkHkSFpRRMIMjgQSOXb6KnjxObIADrbpJB6g3uFdjJFArDsJdj4QngfCA92qvKkhAZH5KzQIUM7A9iJLSJSbRCx2s1SmAIUUAq+6sAKkorcQrlJrkQFwOziPoSlEsg5SO9UEBACo4l1JjvFeRuQfqAUhLTziiP1jCUBKQqNMupsjLY/yYf7Am6Y/yYf7E4hBAUqDZDsY3TD+RD/Yj7of6UH9gTtCjcwEG1dQTKuySHMdGSfuYf8A2wn2OkUQ/wD2wq0FiTlYKtBu6tKtaIXNrkjMrwCWsj23I8MLPzZpJXwxPjj8OQj4mgDoStJ7dbaJI8wsnNAY8AAMeXbH9tuyylBo1jNSTFEDHuIibGBVEN2KwOLEwze7/IN10OMyQNaXEAjYkc67lclnzGfMlkJu3FVq4ZSK0ITTJLP8Khh/E8p4IbC499go4zTHHqSupvS+FnABn4jBFZDXurla6YcPfivbIZhoJohrACCuc4ISeMYunmHE+gK7CMyvyXCbTVAgNur779Vz2Pk3r9F2IhzBR6KtnOcyO3xukjHPSTfoFI6NzN2FK2Yu2cFVFmjJxxjZ2TohbJGALJGpqONtmifGGgllbPWsZNLxpb9aUHEcvGML4ZrDiLAKkrL0cm58njCzVdVfhkgkGskOeO6qS8PklmJZJbFcgw2RluoV381VtHK0OyZRJjXQFdk3EnBxXx1z7KaaDHksMOk9lFDgzRAlhDWlRuogfIS9wBIokEGk4AtI+IdQSmiMUQX7givMILI26qJsXQsbqrNEO+KwQ74gDsNkb704c+w5Jvhx6iATX15oqOhufVEiWyOXc89Q6Jo2A+qc4NsaeVIGwd6qWiNG2N0QUS4II3SRnTMa6hQa1vGUMb/9W+gKu5Lv8I8dSFWjbo4tkf8ASSP1UuQSYAF0J6ijWNkGGNx9V0/Co9WGD/UVzmMKpdRwttYEfmiIMR2hriKBo80hLflClIYb33TCGlW07lIdCG1elWMYj3hm3VQgsoAFOh0+MwtPVSUkzbCo4G02QP6leHRUsTbNyB5gqDkJeIi8Ry5yc3GQulzAXYr1y8x5qGCiCQ4hb0Y0QsF8gFiQN15rB3K2pCQ3kue1/h1Ur9IMp9RuWTGNUyu5jz4YBHNVccfGSvU6GPbW2cXWS2aRYAqlHIdz5BSFQu5E9yuyK16cr4QwLa4W+SKABgG5JNrHAshbWPLHDTDHM14FEFlhZdTLFgpWvWXhPK2g6iewStypddBgce10VGGa2ktEjfMBRGUREkRkP6lxsri06HFL0i4cvIZGZHRgAJhlkyQyRkjo2PBDhe2ypOyXPJ1MLu9AhXC1zODMkEZOs7M60SobJSLIzJAwMAj2AABITZM97CAYQSa2FFUMaCSUgiIjqNW6veHJEbfNHzsM7KGyUhW8RDgai3GxHOlJJJ4vB2P/AAa5DSoTZ7WPIDmv23NK1PJfBsMgAW4lE9ZDSwMQBrau+xvorRIG5VLHLraK/hBHmops3w54o3j4Sdz25160tmjj8ms1RI2qBSEgrNZnOOj7khz7IF7AA1ZIBU54hDH4gl+FzGgkA3ZPIBZtYaJtlgCnE0ngqBuXCZBGSWuc8tGrYWBZUnvUPu3vOoiO6uvOlDLpYSgJyh95hawPcS0FwaNQIJPOgCgZeM6PxBNHoq7JoVdWqtFkWAgpglZrLA4F4AJF70lLgLJNAKmE6BCaQnFw33G3NNLgCBYBPIE81ZIhjbpI42CAl2J3IurrqkOkUdQ9VdLCrEjAapLUZkj034kekmrsUojMDpDXDckDfn9FZLSu4Tn4lncR8NgOsEl7wQrjZWjdxHOufVVs8AtG1kkDf6qs1wWhLGQ5UogxDksaNgAGXs5Y32lMBXuGMa8lY489kMcWNq0NNvKxm+CJAfeTzBItcaS9nqdMl2cl7KzXzQPi9wgaS0/E3YgrIkikjjBe2t1ORGXk+9kWR1UEryXmN0he0HYnqtK9Ra9RSNT2Yi18QMvSJhK6qU6sV72ksfCQQT17hcjwfi7OGSSMfD4jJCLI2cF08GZjZsZGPlNdbSSDzDSNwQq2acyeItNnIAEwLXfspBR3G6wM72jxYoRFjsMzgALOzVhDj3EGTmRkxa35APhUpNlm0dzI2QtOhxHk2li5bAMoCYl72DYE3ayh7U8RLaJi+ulS4vFTkjVNp8Zg3N1YUuLZSctWIuOy5GbCDSO4TontLvEfIW+RUZkmyY2zY4DmFTxtc+Kpox9aWbWcMwS0qzTsY8kA+RpVJuJ5LSKNBb0OKALBDgeirZeC0UQ0FvUKU0i/aQ484khZIWiybNJ4lHZRkGKSmNjZCADRBtJHLHIabsem9hXdbzRpL4u96R1UdJSCCQUizwhsKQOaLSdUAvMKN1se1/YqY9VFKLYql08I5xWQZehjA9Co5N2gKaajjAgdQoBuf0Wlb1F7Fzo+IUP0K6fDbWJEP6QuaYumaNEcY7NC0RmYg8PTz3Rs4kNo2rMsEeki6KqRaGSEPBvob5rZKJabsQ73V7d9YUbYpWTMNW2xuFaE8ek2DfqoGSuExA2bYNhW1JGL7m8Z0AOwVKHbiMw7gK2w2wKoNuJv82BYmhYyd8d/0XKzmnkLrJhcL/ouRyz9476qJEobgtBzCT0C0JXKtw9tNe+rsqaQ89lyT5Z2VLIlDMf8Q8gkgADFHkEvk5cypgKYAvoKY9tSR490tsbFLxpIUJ6BPcCKTDzWkUZNkkA+8B7G10uFlSnHEkwGg3pDbJpc7jN1vIutuxK2MOCbQ2J7SIbsFxIIPUgLi6p60jooWGjLkSMoRGAPIBAcdOyijiypSX5BLQDtoII9QpxBGIxG+TxCeQeACEFxx20Yo306wGEEj9FyHRg12uIAQtLwedvTfecg2PAPIUOgQ7KJeHhsjWWQQ5m4KbHMZLLwHtHM+EQf2KkngtCWQxjWQw+RpZ0uXEHPZLGXtvm0qZ8ONI02yfV0LSa9CoY2YjHgPBbvVym/2UMq9ZGcKKaFr8d0kesHTqFgkcwVfyYjFwvAik/EyM35nSoxxHEh1h2SCAFPxQ3Hig/lk/7KUGkkL/kQh8pDWACyeQCaRCZgfu3PIDwDVkdCnzw+PD4bnU2wT5jsqY4cY4XDxg6QxhoeR2NkEdjQC2TZxtLdLLYsWW5GxxksFWw8hzo0U/wYXtOwc0uDyAbBI5EqjPjvnke+443PAZ8FigDYPmVZx8R8AyHtcNch2IAFAChdBQ0E9JG4sIshhB0kAk3Vmz+pKaMJpw4cZzjUVEEAbkdwQQoYMd4jaXwAPEZDiJCfEcmR4k4jxo2vIoEyvc8mz0GxtQ0XTLYxQHsJkPwA6QAAASKs11UR4bG6Pw/EJZpa2iOgB/3JtQuGaxrAwySNicLJIuQXvY7AJ7pM23EEBj56GxtjBzP7JhbSbExBjPe8yGR72BpeRR2Tp4XzYpgMpNkW92xIuyBSghyMh+a0PjcyB7TpBA2IqiSFZEgEjw5rg1m9kCj9FGDSucKR8AgfJHosl5qzISdr+gQ7DmlhhjlMTiwMBeLsgKKDOkLHyTR0Q0ERgfFJZOlOjzJBDKJpBDMx5AuOg4VdC1OEaSDEm96blGZpm3BFbAEUAPoVXj4c9kL8cyAsLWEPdvuDbmnyKSTNyvcmFkZM4Z4khEZI8m/UhPkyZDmtjiNY5IBlMZPhmrrzsKUirZNNiGeB8UohbreCSxmwAIJCSbBdLkCYzBrmOBjAYKaAbI+pTMbJknkGuYxPLyDAI70gWASVFDl5BhJt0kkr3NjAj3DQa1EdaCthVskHDQZGSGQ7ZBmcN6I3oAKbMjBjJvewfQqvDm5D3Yo8PW4NkOQD8OzTSkbK+bgolmFSSRl3LoboKr9YWS5OQ41ljKz3lpJaDpb9Aqwa2Ftv3eeTB0WhDwuZkYkmIhcfm3I+gQcOGNwOoucerlRQOrcKGPjSZMwjYLkIJazq49h5lRyxvheY5o3RuHMPBBC0DEWOBYSHgggjYg8wV1/C+JwcXxC3MDTkR0Hh4BB7OCrJYWT3hnn4Y5wJa06RzIBoJ0U8kDy+F5Y4ggkHmDsQvTRFjhnhsMYZyppACqzcG4fJZfixE/QBZ9xftPN0+KGSd4ZDGZHdmgld4fZrhesOON+moq0IcTh0PwRtiZYB0jqjkO05HG9mMp7DJkPbCwAkjmQFmQ42t1my1eg/d5uE+R7wcd7SCxhu/IlcfljHgzXsxi7wgRRu6KtW9ZWSJ8HLfhMMcIAaTZBs7q+ONB20sIcOtGlkiRjq1Gz3SulDR8DQPNbOCftGRvQcR4e94txhd/VyWoIAAHmntO4INghcGSXvNrU4RxeXBcYHkvxydgdy1ZyqS5RZM1OOkY+bhSlhbEQWuIFgKDinDvAwn5WNJrGoF3Iiu4WpLI+bwHgxuYCSSQCKIVIZ8cfCn6m0+Umw0ANKxTNYptYjMxpnTMcJTb2Cwe4Uqm91jgwGZHiAvksUOgUAVG9MnHteMEFCN0KjxfqE0gEFKOQTgoZZEAGqFzK3oqtHvZ+gVyP4ZD1Fqrp0OeD0cQrVv2jaXMUySIW9o7kLqdxsuZwxqyIx3eF0ribWqMmU5GjSdr7hUcnS6MgtBViSWQt+IkWq5Yxot26lM3Ut4ZFjgPsXocBe+4IUbbjDwSHC9iEuZJHTC1pa8HpyKQtAhHerKtpKimzoIDcLD5BVpNuJt82qbDN4zD5BRT7Z8R7gqDnaxlp+8b/ouRztpnfVdgd2O+i5HPF5RHcqsiYrWT4wDIAK3pMmdTXG1JZYwDmFBk6SwAbErCuPfYkdk32VtlE26YUrYbarwN1SEq2BRBXvSecI8Vc8shkrWR2ChU5Be55HNR+G75SrxKSNLgeVDiSPkmk0mqAI5rWbxPBfC4ud4bieTDuuW8N/ylGh3ylY2UKb1s1ha4rEjoZstkjaxcmOJvXUCHFVnytg3hAlef4yQsyA6JAXxlzR0pPlex8hIjIB5UKWT6dbhbytrS5iGV+R4kslUDzfRJUThkl5PiSc+j1WBj7OQHR7/ivoj6ZfSvkL0GPNNG+J7iBzaSeR7fQqN3Dsi92jzN2qtx/NIhzgBbJHWo/jfmlvJ9Q6fDkY2iCb22BK6vijvDmiGjUBGBVLkI5JHzxDWd5GirPcLruLSMGY0PG1ADyKznV42lpKkmuEI2UuYCCD3pSECQDeiq8LnabeACSU8mt1KRzyeNpjCHxPshWIpQ9pPXqFX8V19CErZQCSGgWrNNmcZJPhkzSTYJ2CUknZvJMaToGwruVJR6kAeSzaN0xCAAEFwaEOIa2woqDnW4okS2PLyWg9SUA0CfNKAC8+XJBA1Dz5oBQbbtuP3CdVg72oL0O2KmbTxY2KNYQnoar2cfoU1znAaCTZNX3CcQf4m35hNcWkDnYPVEGPJoEE7KqTTjpKmk0vq3CkwGMHYWrxMp8j4yS0l3bmmZcgfjvI7FKXF+3RQTioXgHmCFDWcstF60jBMsr2EhwO/J3VQFzZOY0uHRMkJYLBOkHfyV18vDw/V7vIQAC4+GeQBUI7EiqSALJU2BxSThk8hiYHseAH9CneLw/4axpXCwCSCNu4TZDwstADZWEDY0d9yjSaxl0sNI+02NM+sjEkjaWkeKwjW1WuF5ePNHR4hkvYyQASSiiNidJKwCzhb54yx0jIwDr1X+lFaGJl40GG2GGSMMYSQXMs2SbO432pYSo+F0zTkyY8epMqSRrHk2AdgOQceyXMxY5B7u1he14uM2WGz0JCyH5PD54fCzMkzEWNYsEtJvSVVk4zle9Pkx3yRMIADGkkAAUFn4Wg5FXMlfqbjCEY8cJIEAJ2JO9nqSoQ2gN/0U7m5ObkOleCXv5kjmh2JLGLfGaHUbhdMUkijekFFIdXQqTboUwuHRWaIGCYcwNxzTrD2gjZVJCRMVNAQ6wqpktG1wniPhluNkNMkJcCAOYKlmiErCXVH94SB2HQLGYdEzD5hbZBoHSfRc1yxloWOHoaKDQxv4RyCVJuDSFkUbbesVCEWhAo5FOpNaRqThRAUMsiOSwbaVBN+O/nAJ+qsS8gq034W+RISLxmy5g0WOGjVmxeRtdCsLg4vNb5Albq3RmzGllvbVfkVA29R5oJYejk5sjWG2lwKtqR0+NorkOkyQCKAKnl3SlzNd0bTCQSp1F4rFrNrAN4jPomZm2VAfqE3hb7xQDzBIT87aSA/wBSg45e2W+h+i5bLbef9CumLmgblc/O1/vryG7XsVnY0kXrTbEOknkqWY4a6B5BXSX/ACKj7vLk5TwA1p5jWaBTo2lZrZt1SbrxDMf4QSpg7yUo4dlsFDwv/cCb7lmA/gaf/WF6zsg3qZ5ShJcNDS1rhZAQGMcLpOOPm9YR6hIIstv+gfUJ3J+mO1/qAxMaAl8Nu3P1SVkjnCU25hzhKJ/+jM/BS0DkXeqcWitpHeqjMj+sbh+iXxu8ZTf/AEZ9Q8Ch+MptuvZxSeO2t2lN8ZnYqyYaH26wNR9AnAO+YegTDNHQNGwjx47B3UNthIs4ULn5+MNQP3g2od1u8UdfEHjSXfCdhztYWHnwwZkMzwSxjgTS0MvM4XmTulfnkWbA8MilzWKTZokkTQOLmi2mh+IuPIqQgnyVcZXDyXEcQhOvmHAhSNnxDX+Pxj5FxConJcYRZUrOR1FIAdSeHwuPw5eM4f8AmBPAj6zQ/pIFZWfUc0umaaxjoyC3Q5BjcORsIuAf+Ig/91qcHx1bcmEj/wAwFUdiNlTLMaI7dVbp4IIAop3iR9Zof/cCA+PpND/7gVXYiypkhHWBfIBI0k2a2O30UhDHtI8aM/SQIDA0U1w9QisQdctIhpDSDzSCQtBAU5Y49AfRHhO6RlWViKuqRG1zyKBKVxLGU42SnmOXo0j9EwwPO5v0RTRDhJLCG0bp7o3NFm/ROEQoElXdkUZKmTYwEkKKdv3L9YsUrGkGio5wCwjcWDfosrLU1iN6qWnrORlFB26nn4llSwvDGBoe3SS0G1H4nhyB4AdocTvyKnk4vOGACOMAVRFjcKy9HUJBxjJGkuhbYA5gp0HE5I2Bhja8AULsVuVC3jWRpDPDj2IvzAUw4u50jJDBGdAII72pTRDCfiT/ALt4ia0sJ5dQQQrTc/HMI1wtJIBIVc8XA/FjRncdVbjmhMJLBE+3OIuhz3pTqHJWlzcR8JjEEfSjtagGXHHeiMK82dj3ke7QuJJIogbVSjdmYsNA47SQQ2rBJKjUGtKvvsh2bQ+iGzzyPDG2XHotSfDifC2LxIjkltAEUA7sD1Ky4srHgEkZeWTCwQ5lEKqsT9MNNBPgvijMksjY3dGHqqHmjiXEJZyyNzraBzHVVYJ/4CefJFMYySYB4FCnjl5qKN5Y4FSOcCaUZq9jzKh4EWwQ5gIK6CM642PL3bgHmFy8biw9x2XQ4MrJMOMhw5LK7lJhIseGwmyXE/UIEcfmb803W2h8QR4jdqIXNpOIdpZvsfVJpZt8P7pBI2j8QRrbfMUmsYhQ1gcDp/dKaPKk0vbztBkbvuhIPHwG1UlBLSO26tmRpBBUDmHtzCj4zSv20WeBi8h57NW0sfgFF057ABbC6UZy4Zhhrkmlym2QQFxYej3EQaUS0wNLt23upaCSVjXxkKVqZDerCbAeCHlp2tWM4kxxn+oKjwcm3sPQrQzhWOPJwXanqPPmsZHmWYxSolrvJaczNUOwvZZxB7FctyenVQ1hGQ7ySOjJ7J5B+UpCD8pWJ0aR+CewSeCVL+hSiuxUaydIvAKPAd3/AHUwI7FLY7FNZBB4Du6PAPdTWOxRY7FNYITAe6T3dTivNLbfNFJ/Rx8K3uo6go91b8pVmx3KSx5qVKX0jF8K3ujfkKQ4jfy1bsJbClTkvTGL4UziM/LKacRvSIq+CEoIHVSrJ/Ri+Gd7o38opPdGflH0WlYRanyT+jI/DNGJH+WfRHuUd34Z9FpWiz3TyT+jtj8M33LHPOBpPmxObixMFNiDR2ApX780lqjcidXwp+C35Sjwm/KVctLacjV8KXgt+UpfBZ2Ku2kTkavhU8BnYpRCzsVaKP1Tn6Rq+FcNI5OkH0eQnh0g5TT/APuFS/qiimv6HnwQZOQzlPP+ryVJ79lfnyfsmfqi/NT3S+kZH4L77kfmn0CPe5jsZD6BIi02X0jtj8IDFCXEmJu/PZNMGMRRhCspU2X0nI/Cn7piA2MZqUYmMOWOFbRRTZfRkfhUOLjdYAkGJjAbQD1KubpptNl9GR+Fb3eH8lv7pBiYzZGyNhaHsIIO+xVg35oo9k7pfSUo/BDLIWPYXfC82R3Kgmx8eeQyTRNe81ZPVWaKUAqFq9MNL4UjhYh548foUgwMIf8Ah4/Qq9SCFOy+jF8KfueJ+S30KPcsTn4LfQq2Qa5qMjzTZfQlF/hAcTF/JanNihjFMYGjsE79UEgfxBG2/bJUY/A0s7IqPsk1D5kFw+ZV1jsj8FpnYIpnyhN1D5igkfMU1jsj8HUzsimdkzUPmKC4fMmsdkfg8FvZDg1/4haZY+dOsfMp5GJcpD4ZDjA+CNF7kDqtqN4dG118xaxIwZJGsadyVtsaWtAHILoq3Dl6hLg5/wB7Z+aj3uP85UvAITTEeyy06sL/AL3H+cnDMjH+sswxDsjwwOiaR2nQ8JLHySPY4OBIVzPH+Fd5ELM9ngGulAWrmC8V/wBF1VvUcNqyTJIqdG36LC4k73bKcA8gFbkBuFh8gsbjbQckeYU2LUKpZIojJL3gCV1k0FYLJw0kyGgO6olvhkPB5ELcDA+G+hCwrrUjpttcHiM6CSSeMSRSktJITJMxkMhjfOQ4cwVJwgD3Z422kKx88CXNeb6qZVJGS6hv8NQZkbqqc7pfeWcvG3VBkYDBtdAJogMshDaDB1I5LHEa+Vmh73GP9ZJ79H/MBZk8T4DZcCCNiFX2Iq9vorKCYd2fhtjiEX8yEo4jF/MhYWhu+/7JNMdnc/oFPjRHn38N73+L+aalHEIzyyWrALY9tz57JpMQJBdR+inxoeZ/Doffov5lqUZsf8031XOgw7fefsi4SDcm/wBE8aHmOk9+j/mW+oR77H/MR+oXNfc0KkF9RSHeH/DICnjRPlOmGYw8siP1CPfGfnx+oXMgsvchK0R+K23hHWFb+YdMMoHlK31CDk95W+oWPH4dcwf1STaKG4VO011Gx70386P1CX3odJY/7guc0NLuYTvDFgWFr4TJ248w6EZO20sXqEoyf+bF6hc6YQBZTooY3gkuoA0drTwkeX/w6H3k/mReoS+8E/6kfqFge7R/mn+xHu0f5p/s/wDyp8I8xvif/mReoS+Oej4v2XP+7x/mn+xHu8X5rv8A208A8x0And88f7JfHf8ANGueGPH+Yf7P/wAo8Bn5h/s//KeAeVfDoPHf80aPHd88a5/3eP8ANd/YjwI/zX/2J4B5l8Og8d/eNHjv7xrnXQgUGuLvqKQIjdWodJKtXw6Lx3/M1Hjv7tWDBATJXkrccBHMrOUe1mkX3LTT8eTuEeO/u1UPDA5vTJGR1yVC+Gl4r/mCQyu7hYEzQA74q27qCN7RGLeAfqrqOoLDo/FceoR4ru7ViwxSTgmEFwHXonR4c0k3htILwLI1p2k4kbIlPkgSu7NXOZE3u874Xi3MNEg7Wo/eSeTT6qyrZRyidR4zuzUvinsxcqciQGqpMORL0KeNkOcUdWZndgmmU9guROXKDWpWMaWSR5D3EirCl1MiNkW8R0fjf0hJ439AWNR7lJR7n1VPGb4bRm/5YSeMfywsaj3Pqj4u59U8Yw2fHd8jUeO78sLIbd8z6pxBIqz9FHjGGsJn/lhBmd+W1U5D/wBxD5g8hS+zcZeyZ7vILRUbzpyyv7XmE3jHrG390omP5bfUpeKOAnx4RzcCTSqSRkMO5VXXjwvGzY7hvcLithncwNJNClpAbKvgt0YEA/pClMgbta6oxxHDOTk9OaIeEwh/ZTaQkLAuHT0yudQ6Is9lKWpKITQaHAzU0g8gtbIF47/oVj8INZR/6VtSC4XjyK66nsTgvWSG4u+Oz6BZnGhc7CtHDN47FR4yLkYVpL0ZQeSRiZXwRg3zIW1hv+5AJ6LA4iaIYFpwzaI2G+iyqWI1vesh4ZJohyj0EhWV+OYnuVaxpQzHzO/iFVohbhslrMoonF/qFC2fwnOJFg9FYk+FhIbZCoydFzxWmreCzSmTYDS1MA7pQE8BXTSK7o2hRohLHF8AJTXsABs0rgiIjArojZpFIgEYVebFa+S3Stbsr1ClEYGPLnPbZ6JGR2OlbmFZuHBYBm1E9ApmcJD7D3uifpLtL2UDvsAVLgPxzC6N2JG5wN+ISbWkHSB0GTMA5oIAaTRI5Wr9zRXxqa9YYDsTHFgzyNcCaBj5jolkwsYOJE8jWdC6MrakxI3slmfJGHgFzGMIII6hZ0gIc74n2R+EBT3sLpo/SqMGI2RknT0PhncUozhsBoT9fkPa7VuAvDD4rnAnYCkmM9wc4yvdfICj6p3sj+MnnPsoiFpyGxCdulw3eQQG9wQpW4JcwuGREKAJBJ7kKyWRCRr2ktkuyRdEKVp1ZLiHgigAFbyb+FV0zXtmdJiFjSRNE8C/wu3O6gaDrAvqFqyjxoi2ItBJNg8ys6MffMH9QSMtMravG8012gBgY6wOd86TjVACz3JACKO30SOeIwC5uqzXOlokY6NpFBOEsZHW6sgdAkMsLdrJ26AUp1DGJSKSmSHlbmmyCSBVoEsTyA3xNR5WBSnUMYgCWkGSNpIdqBA28ylD4yASJLN1y5pqGMQAJQAkEsZoVJZo9OSdG5r9mg7AE35omGmhtDUEoAOwGwCcR8QSgDnsVWRKEYRG4l1kUnDJJb8EY/UqOYaWFW+E4BzcadzGxvkiIIEpIbpokrKcU3p0VvIlZpyciQRwsL3dmC1Zn4NmwYTsrJAiYCAQ5+9Eq5wx2dn42QYcsY0cLb0xRgWaKzeENHF+LHGyXSTXE5zQ55PxAIoIiVjRAeHZMsPjRQTSR1ZeyMkKXhvBHZEceQWaIZSQ0yyBnifQLo8TIkzSzieNBolMZxg18vwA31ACixTkPacKaTEmz8MlzI9B9QbAK0xJYY+Rt6Rw8OZNJ7tFJFGxl1ECSSANyUuNiY+RI8Q5DbhaHW2Pz3G6sY1P4tkRskkfkRx0+cRtDGnqFaZgNhe6WF8hfM0uLA8NDz03rYKigjXyMzIvZ2KbKEkrnM8cBxDNLhqB6EhRYHCsXJwBPM7JxyybwzrIAAB8gtXEbrxIpJiGzElrtUhPX6jZRmLEZHkTyiOYMIu/vAQDZNE7KyZlLTk+P8PmxM95GM6GAnTGXP1WAOhWQ4HqaW57QR4zMonh2XHNjSEvETH2I3LKLDW6MvFaik78StYLgJmgg7gi1HpoPFb1YP6qbAFuHkVb2ikeJpmgQmkJ6KXMeppGhPoJCBaECDYhO/iTUqkhofJIRgSR/wBV/tSvcEcYuHPI5l6zJz9y8K/gHRgRj5iStYPUed1CyZBxSUjNhfe4ba0zBG7gEOU6zM+QtJvarKxOKO1Z48mgLZhkD/Z/BZ3meEzXrITyOI6GIaYYx2aAmvh8R12dtlIRVBSQD4D/ANRWhhpzpYOwSGMdlt/ZGN1dJ6pjuCwEbSzD9VyeCR3eeJhmMJCzyK1ZOA/JluH1AKgdwTKb+DJjd9QQodMkWV0WR8MGnKHPcFbZ3Y76FZWJw7LxshsjzG5g+UrW5grepNLGct7TeogwT9wPIlVeLjeNWcHaEjsSq/GSGwseehK0a1GcXjRzWYC+R57GlI2UmFovcAJhowvPc2oI3/CR2VIrEXm9ZBFI7xp2dC61bx2kg0LVYN0uce5VuK2x62rCx6xFBI46CCN7pVSLcVanJdp891DW6pEljQFIGA18Q8x2Q1hfekWgwOPNpAKnSEhpDX0LH4gq3FMxzJBDE4gN5kK0WjHIkeDpG5WLlS+PO+QCgSta469ZMnixF7CmzJjqa9jtO1PVpwzS0gthAPZYdkcjScJXjk4rVxNIXJe9NsYzyWu+GJ7GgCt9RtXRLJK2LGdILYCWhZWLFI/S9kjg4Gx13XQYzY2R+9ZQhj5Ne4AgkErJZuHWrMWpBh8O8SGQvaC4DVzIBCw8/MgY53u177CzZAXXz4mMOE5Y4cS12mybuwuDyYWhheG+it2rUYO+zGXIMmBkTWulsnc7HZPdkxPDwJtBI2KrYOGBF4srQb5BxpbWGMZpAycGPQRsdiCqtRTNY3WOOYZrJo/Ba3xwSOZshLEYzO+USg2KC6FuFwMvHjY7YSUmZwqPhkL8zh8wEJA1igVpCKf6ZT6mSzV6Obyix8Iex7QR5gEhVIKfOyiOYTsrieTPGcd72uiBofAAfUBQYLScyOu+6lQSMrLXY9w3jV/okJYB8ZAHQ1e6s4WFPxGSZmMGl0QBIc6uamk4FxEAh2LrH9LwVpnBnpQ+5aBcgF+V0EARyEBhDjV1VbKy7hGWw07EkbsOiZ7pMw/5EgIFfgKrjJ1EJMVkeINV8iEExB1B4Juhsn+6SE2cd1+cZS+5S2D7tJ/7ZTknUR3FZ+8FDrXRBdE1xDpBY7C1KMGbpjS8vyyj7PmP/hZNz+WU5GoiAiG+sduXUeSVpY4EsIPc1Sl+zp7B90lu/wAsobhZLBTcWYC/yyiTQbTIyNwihew2Uhx8mxeNMP8A9spwgyOmPNy/LKMhFaf/AC3KXhfETgQ5UTGF8k4DW+RUknD86SF4iw5nE8hoKbBwLi5e0+4ubuD8TwxVaZtBrtxl7h+LxrBx5I4caCFsv4n5LwFi5WBJwZrMuHiuO/IDg0xwSW4BbbfZniUz3GZ2JCD1eTM4KfG9iuHxHVk5Esx8qaFZIwk9Zj8R9oG4/vWHw1sZgyHmQyjUHFzgCUcDxuOlj5MNskTJBu9wAJA7Err8ThnDcHfFwomO+Yiz6lXWSOLxqOys0VTxnm8eXKC5mPJI0vP3mkkWPNbAEjsJmNETK/YPeeQF3zWdIX4WfPDF8FSFp7kWui4ZOHhgMYArkuVyaeI7WuEx+DhMZCTKRIRuBy+oJWV7XZAgix4YQYpJATI1vVq6Q4eMX+O4EUbIsgLm/bPEL4YeIM/CD4TwrxRhJ69OVDpN6CR5lItNEpISGU0rkaOxgZJSy93AgKfhzSdfcKDDfozI3dA4FaXD2AcQyMcjck0rpGafOkw6JUc6KXmuRrGetF6kxhATU8ppCkvggS1sgcwlAsFCkhkwuNw8lbxzWNCPK1WcAWlTtNNaOwC0rOPqV6ZRyfjzX+i0+ESeJDjwfJOT60sx3/EE9ytbgEY96Z5ykq/6c0Xw0dWeaI/wCntA7JCpYwPDGw5LQzCz3Rbu5RuhABce6jMjvJOIKjIQDjJY3QEwV1TwoBBh/wAY7OKg4y28IqfF2mlH9SZxQXhlGQjlzTYQFn6w2RwvqrWS94BACzqcZhtZJ3VC5cBVyM6IwAVUjFkK1I0gClyzes0iRyWXm6oBNATiDZtABNAWSqoq3oAAFIQw76SfK1IIpDsIyT2ASmCf8mT0KJllqKWUyKVtOm8E9Ne4Kx3CnEXdHmFocXDmSMDwRtdFZq661kTJ8scY3NaCRseSuYGOJiS7omgh0bQTyG4KsYLtAI6WkpPDorrWpl2EwRTNE0pYy/4Qugdw7GzcZkMeWZIJORbRIIUHCIMbNps0QeRytXHZDGcZhhhZ8EZo0KFrGP02m3uIngGLhsyMUTOc8RGxXQBcdHCJWFraokA32XoORLFjwZE7wAA0gmtzsvOZMh8MzCw6Q9wsdxa0a0yi+dZuw4kUgEb2ggDa07DxMQcRZFdMY7cE7JwlbzCbgR5HvZk8GF1/ODuFkjd+jTyuGB/FmzwzlrWUCwUQpuOY75uDOxmG3vc0XSlgjbNMJWxmF9AFl7KpxnjeNiQSwwvD8oW0DoFquDmb14cNNiNjmexxBLHEEjkVNhxNZOwAbJACSSVNjgeML7FSmyGkdL7KkMfnOcaFMC3xPGeUo6bE0VyfC8t2Hh5MzWhwMzAR5UV0eKyPJjbk485IeADrAJFdCulLjSkotLS6JSAakHqniSTus9nD3RlhY9riy+YIu0HCm0PDDGxxcSHgmxvyUYihZnlzmPD4SHx/xNr4h5jv9FAOIZNOPiBwG1gIOJMX621yIqzSjGDIGsBia5wI1P10XCipSRElqxDzxHIYwl0jdutbFV5OM5bH+I0NkjYRqjA+IjvfIFPk4c4N8QQh9A/da9uQAo97CqRuifC9jcYseZCegIt116bKVFMiP9ffJb+1smVgnxXRzQk04VTmfUI+1MtwBY4O2JI0bjtsSqkcjGSSzxcPMjQCJDCAAKcfUgKrg5eJK5gbC4TDmOkg32Pqqut/TojklqRpx8T4nKQPDDLdR1MpPm4nki44pI3Efik5NaO9lR4+LJPCwmDSBQcXP/zAG0f33Cf9mFjdLYY3MANB7ydiBVnyIVXW3+kOST5RA3iPEcrSMaWNkZdRnlAbqPZgUeVxHJexlSSQ1IWOAqyAOZTnmSDNc/Iha9pJEYIsgE7C9wrmHiTNp7mth2oAbuALiaPqjr+sl2R9JEXDc6V7CMh2pg2a82SfTmrgy4y9oAc4Pog1QokAFMj4f4bGMEzg1gAAAG1XXramjxI2BvNxFUSfIAX6K6SRhpWky5Lj0+GxrxYJ+It2BFhNiM0kjHkTvIeCAaDdId+nMK82KOM/BGG/QJ5KaDi+OYxZx3KLRsXB3qAtLg2ktIfs5O9oMaR3FGzM5GMAhZ7eI42LKLyWNeOY3IXBPe/EekmnWjoiSwmN8QkhcBuSf3FLz7jefJkZs8UcjhjCQlsd2F03FvaTDHCJY8eXXkSjSNP8PcrC4LiYZEh4liZDyS3w9DTRBWyeLWckn+IxQFq8ExuFzmf7VyXQhrQY9PVbMOLwxpafsrJeev3ZA7HmU8RY7HsjbwJxeRycG71VqvmXwjtIDH7HxO2myJP7lJlZnAGaXY+NN7zIBpkN1Xqp5HSQQPkHBIWCNhLi4t7AqaWDNnhlYcfF0kEhj3k0KsEEAdio8/8A4R2mEPD1PERJaHkDatkEKzkCSVzC2E2Ggkgc1EIpa/y3ehUS9npUv+iIiEhClMMnWN3okMT/AJD6KptwQFPBO6aQlaaciKtCuHwlAdt+iXnarTv0PDCasbLSLxnLetgEuz1u8Abc8R7AlYJLjRIXR+zw+IHtGVojhSzWbp5FTR/gCgPIqcDZaFAodEIQQgCz0KY4nqAnpjhaAYSOwShJQtAQEMG2VMPMFJxEXhvRHtmyDyCdmi8R6hkI5SQeI4sYK7lQSQMhZa0TFocdY3VPOO4A5ALOTxFkRQDW5SkkHfooscaSCpySWkhcjfJqvQw8grPDIhLxCMF2gCzdWq5CvcHaTkPfRNBUk8WhLWbUvDGTkSMcDIORYdLv/gqNx8MeG0yDoT5/RPjdTxRo+XNR5zme8GZ7hGHVaUyUluYa8rg4v2gikhzalfrsWCstdH7RQtmysZjHjS4kBxSH2Y7Z+Ou2M0ktMnBybaKGLhY+Vw98nvOjIZ/A4UCEzDeBTHc7WxFwGbHYQzPgLTzCrwRY7y+HJAjmY40Rtt3CltSXBvCPakzU4VKIi4sIBpaHCIs2TNfI9gYy9joBtMwOBxvx2ZBcQKvU01Y7kJMbiuWyWfCdE2GWNhcx1214VK622LLE+EQe1/F2N04THB5YbkDVnezOM3iMmU6aMFjGgNvo5YEzZJJnvlsyFxJvna7H2Ox3RcMfKR/mSLqdTS1nJ384UoNTZKPQkLdwAWbjkVBLhFmTIQ3bUSFf4dGZpNABDGVqK40uTqlJdpc8AyY8paSxxYaI6Gl5dPkEPIadRBol3MnqvWZyWYzw3ZxaQPqvL87hUoyphE3xC0Fzg3nXUgLqjW2tRyOWMY17dAJIshS4Z1TEkiqNLMIdQG6u8OaRM8vIPwrPtxmilpsY9/ZM/nkD9mq/wPiLMB8jZtXhPF00XTlnwmuDP88n/Zqa2VlUuytJwxnXXFShjOgl9pALGPjfq8qpJx3iDzs6Ng/pYsrxACdwgyHoQrKtI0jVWvwvnieeeeVIgcUzWC/eZFnAuP8AEi6PxE/qoaSNVGv4a8XH+IMdu6OQdnMVqDiuFkvvKxjE883sJIKwQRVpzZAq4iJdPXJejt4JInsBxy1zBy0cgiGCGDV4MUcdmyWiiSuPgndBIJIZCxw7FdFwnizM4mGWmzgfo4KjWHDb08q1q9GkhU+J8Ri4ZCySaNz9ZIAasPJ9osnIYRjNbjs783IotmNdUrPRs8R4pDglsekSy3ZYDVKgz2jkfkMjGKGh7gCS9YAeQSXEuJNkk3as43iZc7I4Y7cHAk8gAD1KlxSO5dNXGPJ2jtiQm3sldRcT5pAqnmAhABtQzZeNAHmWaNpjbqeLsgdyECTY3OxhPJEXGm0QQOZ6hcpHwrhuRO+TLjliAJB0OAAK7GQiWGGRh1MJvyIIWVn4kbc1kjb0zNII8wuW1dr7kdVLTThIyZvZThpZTJ8hhJAa7ZzSqnEOK8W4RKMWaOJzYwGtfoNOAWjL7zwxz8IVJHVtY/lXdpWm3Lh4jwuQPDZGUWkOFgGrBTuUuGJVuK1HFv8AabiTzYkawdmsCidxnicrmkZEhLORaBtYWwfZOPJi8aHJ8K/4SwkBNidxT2bxHxHCbLGXlwlBJHJWjGDWpGTbRkPzeMTtcwyZT2uFEAGiFpZkXE8qCL7vKkeWC9jzWjg8a4hnYT8pkeKAx7IK+K/iIWhMOIRhom4nBC2yDUf62LKt2L4FJmDOwPwcU5Ika5gLXhgsghRxcPZO8iGc62Akh4LTXMAK/IY2umjmmjmjExcZWbBxNG6CbJKIYZS98kcJJbJRsPNkgEkA0PJVmsZaLeFA4wxyI8hvhvBokguBJG1E7KvmaWTN0nS8bnfY77LbhMc8b8J4DdEImhcT4mkciQVz08IZIQAaVUW1ouyi3EjruPpzUfUfVPG8LD3aE0jYrJnqJ6kxRs7ZRzQMnsOsHoR0TzYooD6kaa2tWTxmNi1NFWMy4T9EwD2Hkei6vgIH3hAoaQAsp8UUsZDgNxuOi2eCCoZT5gLdPTzWsTNHqPqFOAaVHiMogwJJHEtAoWFRh41IIwLZJ/UrGaRu2OwQSOrUqTmpAWzsQkIaR+I/qEpsdE39EA0DfmCm8iVKAaUR/EUBWG2e7zaFJli8Z/0Ubts9nm1TTi4HjyUMHP58zGBpBBNLIle57iSVYy7Ezx5qrVvCwmyyRZhbcdkBSHkAlbEWMBtK8ch5Lmb1mn4RHcp8Mr2TNjYwFzyBdkUEw9Vqw4Ai4aMmUBzpSK8grREVrL8GTjYzPDBD3gbvA5qNscckb59YkYd6IWEXux81oERF2HAnotWPLazHawNDQdqPMpJ/DdwxaUMnCxOJZrIsjMZi6ByNAkFOHstw48uKfu1PEUTOMCaXAdmM8GixrA6jexIV1vuQ3HA5ATf+iFZycUkmYpNs5ni3DGcNmDIpjK0tBDlpcLjwuK4LcaeQjMINOPSlrtOMXUzg7gx/MOhFLMycA4j/AH7Dxnww2BNBKNh/UCtabFJ4zSaklsTS4Tlz8MEeHkSNmkJpkbCCCOwKv5nD4eK4TZsGQRyx2Y+zT1aR2WZFjCQR+LjeIyQjZprQOjgVdwpxjSOB+CUk1JZLZB5+YXRmGSfcvjMfivC2cQIyMURwZYcGT4x2Id3C2+ARFnAsdpFEAgjzsqfMx2Z5ZND4bM9goAm2Sj5SVR4bLkw5UsMLS5haXGCU0Wu6ttXla3FRZVVrG3wzSyQ7xBGwW99Af/JV3HgbBCI2fUnuepKxIfaPh/jGSWGZkgGk7A0o+I+0sc2O6LBEge/bU4IqZN+jJ2LC3LnDJzXRw7sh2BHIlYXEcQQZhEUjtbIjKH9Q4G1f4NGWQ0dutqgZH5ObxLIv4WQua1dNa7W0jNvVo93AIOJYTMlhEM8oEgPTcciFgMx5sLKngyovDeG7ee/MFdJxHJkweDYPhOLJNI9KUXHTfD8OSU3M9qxshx3M0i+cM3lwceeSf2aFVuuauuAHCWeeQ4+jQrPs/gx5WS6bIrwoeV8iVpW8gd8ZKMNDh/AnzxHLzpDjYwFi/wARWzg4nCBA2aLFc4G9JlaSXDuAouL5UeVGyHGmjlonUGm9JqgSFDPmSsZBI/GbGwgMGsXuB6Kr1mXc5cs2RkY4BEWOA4A0PDA37KnBxB0+QI340L2kgEBgsKzNhufiDwqimLRqA5E1yVYFxY2M+KH18Rl5n0OyzL19rTws5HCMCcnVAGO7s2Kxc/2fmx2mTGd40YFkVTgtWDNDLuTXEHaXHcFputwdwtQbUVGlFZZS8b1HnhJHJDZ5IXtkYS17CCCOhW/7TcOaysyFtB7qkA/Yrni2rsI9PSrmrIadjNjw+0PDMaV0hj5k6OjuRC5XPxG4OfLjB5eGEAE7LpPZUkcJeOgmNKhxHEOb7QzRwx+LJsTq2ZGKG5V63+M4IScLGvxGXh4EubINJ0RkXqPbqQtljo4GNx8VtRggk9XnuUssjYAcfHJeNhJIRvIf/wCgOgUwi8PGmL9nlh222CSem+trWLn8WycLjTo9OvEZGHOa1lkWqseVxSTAz2S+MZi+MRhoqgTZAXRA3RrmAuezOLZeJx+YGRz8SKi+Ls00qNHJBqTaS5Izw7ik7MaNzZmvx5XgSOPMc2lSR8KndNly5ORAJcmBwlDXgkOUfC8vJm4740r5DHNG9zGWaAVbhuNkCfHyfAcBMZGSHrpPUqMNuV7xG7wqSODgrXiQPjbLReKqqAUXEsqOQ48cLtbg8k6RyCr8NxJMT2fzW5rCRrDgwFRMlAZ4uPjSOAoAvJIasLE3wK4JyckWuMANMD5nAPjkHmSDufQhY/DMlrMjKjLtEJINOV0QS5czXzSFz9iRRoDzPQoy+EW5k9tiFkOIFtaehKzeI04Ue1sucOcYISXPthdupOLR5eRgOi4dI2MvFOLgQS1NgnjhxxG8xmE1oPN3mStVoeGDWQX6d6FgjmFev1hy2LGcmMHh/D8eH3nh05eI2+IWBxBf1IIKibxHgUcLa4fJNotoLwC5dC3iuKW6m40pAIBJ5AkkLMzcnhmUxzH8MDpiDTmOqvRbqDZmkVceeHiHvgwoDjsfEABQADh12UcmBlOLZZnRvkDAAXyWAVonNxsfhEkWPjCFo0i+ru5Ki8JpeHCETGQgBvUnmPrSxsbTLqOLWJw3Cniz4pnNAYIyL8TUSqOfLJlzOZkNGqEkWAG7X1I5rSjkc2Zhbb6dRY0bg8iBadxXGxx4hbEHzRkGShX6kiiVinrJZhFhYwA1sTsOnkm1alIJM2obh5vp15/QqMbEKH7PRqewQ0g6RsmPGynItpHUFREGipTDRajcHtFfqFv8HFYZPd5XLYxImb9d11nCxXD2eZJW0TzLGVvaV2ng5HzSNCxcFxbit2HdaPtfKWcPxx3mtVc58cWR/hg1kb2NfpHSwCtDPDsdW6eP+mkmg1yBRpPyj9CpKjklA9AlArqUoCAjeABsFUJBcVdl2jJVBp5oCGbbMiPcEKd+8b/oVBlf58B8yFZd+E/RQQcdnCp3KtE0vkACt8QFZDvqm4MeqSyL6rlseGkS4GnSBQ5KCSw51iq2VoDSQeYVZ52J7krnTLMhAsgdytbhfF4Q12FnkaAajJGxHYrMiLRI3Uabe6jkwvEc776JzT3JWkcCePTdlw2MMkkOIXiQfARvXkVn+FN4zTMzRR5cx6pMDL4jggRtyIJohybK47K3JxE5jDG+JrHg38D9QUtYbKzVhWmzcvCyhJiM1B7adbLHOwj7e4oLPgtsn8tSynLIYYTHoo2HA2oHP4gzTQiJJ2FHsmJm1cE1rBvGuJumaTC0HqfDK2oZcviOHu2PS8Fr2VzCzQ3OaAWmHfc81q8IkMcbzkENeSKARJJpoxs1NOJFwOfXiyQ5Dyfd7GkDdXfDgnw3xPk0usAkivoVEYoGZ4y4ZC173DxBVagpzI5+RlTOdEwMBjFjn1FgrsTTRhynrRUxsaTDLgwGaHcGPYEHuCrJb4jDMzaYAg6hRI7HzVWSaR2VDkGYRMfGCQ3k4jYhX5zWM+VpAIaT5EdijWrDd/8AYk/pyHF4CJBlNGlshIf2DwqUcrGOBJDvot+DLfHMzVtDMSCD35gqeX3DImfDLwyR8jBbjEAaHcEbldlF7Ue1r0clvTSr9hgZLJ+FOlicdUYIczssKWaSEiFrgGyn4/1Wy3hGFbzg500Li06o3gg15grmZnF2Y3SbaKo91pCSe4YyTRo8Zn8fKABuJjQI6VnjM4l4dhaiPE0kUsmR/iTgnl2Uk8rZI/iNv1Cj5dgpvjlZNb2RNOK4XF55En+wC3OARMfwWni2yudazC0P4XFY/wBeX/cLY9nheA6Np/A8+hWK4rTOmyTzEUTwA4UhyYpjKyE+I1jRTjSj4c3EHEmEmRzA0kMJ2LuYIC6Xw5As3N4QZnXDDHpuyNZbv3ChWJrGIWN8Md9sF0ojhh1k/O8Ch3JUZ4lLkvljOO2F8dgvdbqd0F8gk+yMuYNEjYw0HqbJ+pG5RmcHyJI2GKaN5BJcDsCSVRo6oqlYScHxHB5kkbTA0jf+Mk2StlZnC+H5GJC9ksgJeQQBuAr4ik7hVOa+Wzecop8fIHCJtXUgD62uRrWQANRJoDqSt3jT5s3IbhYjTN4ZuQs5ByscO4IMJzJciRpnOzRewKukkjqosVVXPsu8Nxhg4EcHJwBLv+opmZK1jjFEWsfNu9/LYDqVZML+ryo5hFBp94lDNZoX1VUcPk/t3MoQRRwi2lpJG5BBAClmDHwvNt1FpuyCeSuMihkZrjIe3u1OEEY5NRo1d+vSHxjoYAP4Qoixjnuf4TS94onSLI7FXBGwfwpbA5Cv0U6czb1tFZsUh5ANFUpRABu4klSWEbnoobA2UD3ScAbaCVmg4g0kmPUwUC2zQWtpL45ARzaRX6LkI8yQs+ERtrnTFz2rWdvTQc00mbJy2XUTHSO6kigFSyc5rmGN7zISCCGGgAs+TJkkeGPedO+w2HoFHqGtoJ3PJY4jrjSlyyG340xklcXsH4Pr2K0oONzvYQ6QBh9Qqbi1wMbt2mgqkRAcQQXEGqARMmUVuG8cgSxt+8+7ugzl+qryTSYzyYZo2tJFBvauqgia15BJLRQB+qeYYGsdqBaB1uyVvW4p62ZuDforNlMj3iYGUEEGlpVjw47GRZcTSxoALwSAeQI7Kq2N3OKPw9IBo7l31S57nQvGM0R6at55bnchLWm9RlKLaSLbJI8OjgyQS0bcNZIO/Qne1PxTIjMbAYxrlaXRh5BaHeZ6ErLBxw1vwttjNgw0CUolikhMbxpo2A/cfQkdFzfulXWysWyFoLyQ8DQ9h5ggbEqurxcGDdweQKBBogdr6hUiNyjZ2UJpYyQH7zoAQDZTJBz2T2k2w3XMJzgCaINUiNWV8cffBddgDThQj+lcnGNE1HsV2EArHiHZgW9b1Hl9SsZge2RvHx2eZcs+B73Y0RJ30AK97VnXPFH2jVKIaYWCuTQrGS9HfASNFBOBdXxBPIRSuUGpwCTklCAZP+GlRNBxCuONvVEk+O9GCHM2dCf6lZHL9FVzv8th7PCsg2AoIOU4iB708dQVJhMdTngbDmmZ7T7/ACX1Ku4A0wE1zK4rXyaxQFlMc9p5DY9VSkjkLWkMJFXYC0JCC0gxktPMDmo24oGwErfIPPJYJlmih4Un5bvQo8N/5bvQrSdjbN0SSg3vbyU12OGurXNXfWVbuRGGf4bz/A70KmxAWueXAjtastiL2EiSa/J6r+MyMOY4yXfJxsqVyEsKvF5JIxAWGRu55WoGyTveNbpDQ62umnm4s/QGcNjc2Mgg+KBaWTiefDD4mTw+NjAACRIDRXUo4iPK0mjDx8ubGtjgZGHYseCrbn8OfG4PhyYZh08QkArUbm8QliD2cOje14sHxByKzM7G4hk5pyzhhlN+JgkBUOJlSnKS18CQcRLITBNb4j6t8wVtR5bpmHQITJp5P2EpI2IPRcxJOwEFoBYefcLpIeHDMALAGRiMBrirVs9WyNeYxnH2SNw4ZXxiOpKcAbokLOEz4cMxhxHimyL6Kw4ZkWazHzszXCIy6SOqAHINWaXhzjv+hPILX2+C3SxyOMWectwyHbhkjSPIcitXhsLst8bgdEsZ52ASK2IVHEnbi5DJn/gB32vZdVjTtnjZNGBRFixuoae6iepk48JGVxvIyMbhczZiNbyI2lcUHjWT2FfVdV7ZZTZsKEwutzJi0+i5iCLQ0yH8XMLu6bWsR4927rJA0sadX4yN/IdlKCxzGMABfr/WlDqvnzPNWoIGTQgBxEwOwAv1K26l5WZ1LZGth4xn4PDTgx5yHinDu4K7wqKbByniYAMe0WQbAJJon0VYcKky/Z0Fji7Jgke6M3uR1CysPiORivIfJIyxpOrmB2IKwrXfDEybJY8Z3DnxsID3gWLFqGbNxoNIdJrc80GM3JKpnJkmwocnHDXMDTHIOwVVmRrbjYrIA94cxwo9jZNELLtwvFaGXxObJD2VJCyqIAII8yU3Gz/dXuBfqj1bg+lhTYksc08objWyOmuLyALBJNnlyKhdkQPDMSIe8zNBAEQsf3dERu4J+0zcxpo52AsIcE+eWOBlyuAvYDqT2Cxi6GDKnL21rAIEQ5UCCLBqyd0+SO48cZMMgke0eIXkCxW9/qQqtGSi9JIpcmeSQYrRjxM2uqANbk2NysPiWJlwyDIfM7JiJts4JPr2K0XTweG/HiPxgEt0PposjTtfkpZ8iGPU5kMhheS0s6SPsaR9SFKOiE3F+iPE45NPiiL7puQwbyP5EdwEMjIfb3l0pIuR4BLh2HkiDAxtD9GNqewkuDQTIPlAN7Ignx54WU8umYWGemEEfMCtE1+HPbFOWpDoHS4c/iQt1Qnd0V0R5hbDciF8BnbIPDA3J2ryKwZ5RJIBgx7PaQC4EEHeyAVPJFivyNQikcyjqHMF1DSSLSS0xXD59G2x7ZWCRhDmHkQnELCjiOM7I8LxIgZAWiyKbe4PkQphI2TKAZG4gt2Y9+kEh3Sz2WbjhpqbxGsQ3rQUZfCOcjR+oVAcPmMIjfRIJsuNggmxfX0U8eJMyQyXHrIYN7IoJi+gmhnhfM1rJdRJAFAkG1w7gWZT2dA9zT62F2mNhvi8MOmBYwigGVyJI5krk89hbxTMbVVMSsLjr6RvWiqd3g/X/ZMdZER/iLrH0TnAk+Yv/ZOaNmeQAXOd7TYzIJEcpH8DhSdEC4l7B+MAj6okjc6B4HN7yq/EJPAhjgY4h/MkGipS0pJ9vLOhxsdvuTDMBqeLI6lJFiGCQHKIIo0SeS48yTE2ZJCe5JSO8R/4iXfUkrVJI5fOdo/JxoS8Mmga8gUXyCws7ihhIgex/jfCQXjqQVzO4PJb0TNfDY3h3I1+qmS1MtVZsiElprSCPqksqUgfOUUQ6i8gUufDvTRFaFOAb/zCgA/mG1A1EQPwHyIKlJ1uB3J6JHNtpHiE+m6fsWjcmqFoQyB4uZhbzsArsGimtHYBcnJtRANA3uF1MEgkjaRyIBC2rZwdWvTOe9oQZOJkdmAJmLF4kRNdSm8YzQOLzReCXbgXa0uEQ68Murm8rRHG9Ok9/wAT88IOdi/nNXNGKTsEeC/sFj538OnwR+nSe/Yp/wBZqUZeMQamj9VzXgv7BHu8nYJ538Hgj9Nz32HWRrCrulAynjyBWWYXsY41yCbw9735Li9xdsrwscnjRnZUorUzTziDi32cCpPGDGAqHLH+CffkUyaxjtI7BaN4tRlFa8ZkZsU78l7xFYJ7qWKd7IRG7Gca2O4UxN9Qm2O4XnybbO1VRRH4xNXBLY3BsIE7w0gxTE9DYUn6hG/cKuE+KI05cmthGPJQ57i0OyHmx4Ew9E6j3CT9QoweKJG2aRrK8GX9KWTPj8QflGVkbtnWLIW3vf4kV3ctIyceUg6YsoO4h7ROI3I+ganwZXFnsezJBcCeTgCCrlf1JdJ7hXdsnxhR9PBleXiHGKaGAgAUKACrnM4w/UHlxsAEUNwtDR5hKIz0pPI/heNMIowPdMnl4TqK6vhebHjYLMaaSwzkTsVTMTj0R4LuyrKUmaNJrGazpuFyziaQNfJ3cSVBkS8JypXslY0dAQKBWf4J7I8I/L+6tCyUCFFL0yLM4YwNIws5r4zzY9WPe5mYTI2ONM+FwJAI7fUeYUZirogxjst/5cv1FVXzumfnB8sLQ0OcA6yAFTMUx3MUnotwMroilpDr5RXCIupVstbMIwyXYjk9Fdxp2wwge7TCYG9YHMditCj2TqKrZ10rFjRnHpYxepi4PtAcKMxOxJHs1E3uCFot47wnLAbkxOYe00KzCPIpNJ6ArGPUSXpEvp4v2zocP7MZqfhyQhrxuGv2KiOFw/3tmQMgN0EkMDwBawjED/Cjwv6Fb+TJ+0FQl6Zt5+Fh57Aw5TYmC6DCALvmUMwsaCEw4uTHEwj4jze4+ZWJ4X9BR4X9BUfyH8LeN5mm9jwQwi/eYvEf+J45D6Ak0o5MR0rw850YcDsbJ22PUrEMY7I0Dsn8h/CPE0902o+HRiQFuTCCABVCgAbBCdHiFjCz3uMtebeNqP0Cw9A7FLp8in8l/CXU3+mz9nhkzZIslrKcSQ19Enfqb7p2Zw5mRG2USRe+AAGTYNd5ELE0+RRR7FSupa5SHif024cORjCXyROednHXsRVUB0CkGK8gMfJGWgEDfkKWBR7FHxefqrfy5fDGXSKb1s6AYj9iZY9d8wfRDuHulaRLJGQSSaJu+/kQuft3n6ot3c+qfyn8C6PHqZ0+Hj5MDAybIEzQNjVEK0GHzXHh0nd3qUa5Rykk9So/kJ/hd9M3zp2AYQeRXJ8ZxpDxmcsjc7UQdgSo/Fm/Mk9SlMs5FGST+8qsrk/w0qqdb0gGBmE7Ysp/9JT28Kzjyxn/AKhKS885JP7yin/O7+8rPyI37pfhKODZ5/8ADH+4KhN7M8XyZjI7Ha2zsDIFaAkHKST+8pdUv50n95VlZFfhnYpzWNkA9kuKdWwAeb08eyHECd5YGqTVN+dL/eUniTD/AF5f7yreZfDHwP6MPsVluIvKh9Cly+EScGwAJpxMJXAANYRRTvEm/mJv7ymSB0zQJZJJGg2A4k0VLvWZhaulxetmfqZzAI7JS8WCByVv3aPsj3WPsse87NRU8Rt9e/JAeyyDe6t+7RpPdI//APFO4dyKwkbRBJ9EpfHVi76ClP7pH/8A4o90j7n1RSQ1FaRzCzY72ug4RLrw4u4FLI9zj+YrW4U1scOhvRxK1qkmzm6nHA53OBfxbIf08Urp+BxkcMj25krmJz95JJztxK6zhjTHw+FvZq2r5047fwq62o8QKhUn5iWpPzAubvOrsL3iBHiDus8mT8xMJk/MTuJ7DTEje+ygxotHEDp3YQqWuT80q3wt5OVTnF2ytCWtFLI5Fmpli8R4/pSQtEmIwHqApJxcDx/SUzCN4rPoupo4U8MrIAgeWPA2UOtp7K3xYD3phI5hYmQ4jNZpJAsLldf9sO2Ni7NZoghKXgcwnSkMx5PNpVLhz9eAwu32VnVi3SFem8wsl7SgEHuqk9AbEhYMk0niOqRwF9CoqpdheyxQOtBFdUEg9Suajlk0CnusdSVHLNN4h+8d6laR6Vt4mZvqEluHUADufRSCu59FyTZZTzmkA8in+LIDvNMa7FWfStPGyFfv4dX16+icP19Fyfjyb6Z5uXUpPep/zpfVQumf0O/6jsbA6FGryK5AZU38xN6oOXP/ADM3qp8LXtkeRP8ADri4dimkjzXJnKyefvE3qgZM1AnJm+gO6l0fuhWL4dUSPP0TbHn6LlTl5LXbZMpH1T4MnJL955CK6lS+laW6F1C9YdMSO59E0kd/2XOy5WSG7TSDsbVrDlmfC0vkc4nqSsLKnBJs1hYpvEbGsD+Ieidqb8w9CqVmhZKbIZA00SskzVxL+ofME4OHcLCM8wcB4hQ7JmDCfGc0d7VkFW2tN4OHcI1juFgnIyLb/iD9LTvecj80qSVU2bweO4Sl47hYPveQK+8JR77k1zN/VA6mbMhB6hRkjuPVZHveSeZKT3ue+pVGiyrZsEgdR6pLHceqyPeZiAb+oSjKm6gpg7Ga4I8vVStcO49Vie9zCtj+yUZsx8vqAiWEOts3dQrmPVRki+Y9Vke+T9x6BJ73kl5pzeXKgpDqaNfUlvzCx2ZU38Rad+ysePJoJAF/RQ8RVxaL5N9QinLMGVJ4zGENok9FMJXkXQ50rqDa1FW8eMui0U5U9bweTfRAldZ2CKtsai4dST4u5VEyzavwDTf7UlE02jeJuokdeiOtjuLvxdyi3DqVnmfIraMX9fJSGaQFuloN808bHci6LPdPA8lnDIno3GOlblO97mF1EDzrdSoP4VbNINHZI5ra5BZxzpm88ceqaeIyg/8ADj1RxfwhMvGgmghUvf3uNGGv1QM1x5M/dVdbLqRdJTSVXGW/sfVQHiZ96GPodd1dqFW3+B2Jctl0uI5H9kBx7/sq0maWNedzQ7qHH4m+dxADmkC+ahwaCsT4TNAvr/8A4tPDjMeOXv2cQSqHC3PyMkh7jTBZ35rVnOjGmPZhW1cMWs57bNaijl5wDGORsrqYW6ceIdmBcxRe+MVzIXVfhAHZXr4RS72YFx+aLHQFXD7N555ZsX9pUbvZriQ5ZcJ/QhYeGR1eaH0qk9goyH9lZPs/xgcpMZ3/AKiFE7hHGmf6Mbv+mQJ4pIlWx+kOl6t8LsZovsVUdh8XZ+LBcfoQVNw4ZrM2M5GJKxnUkbJGDTInOLi0mdE8Wxw8ioeHm8VqsHdp+iq8O/yCOziF2Hnlbi4AkjK56UEvZJ3cuh44dELX+RWFkiseI9iCs2udNE8jhZzpaxnAH+EqrwV2vCrsSEzJl1wkeSfwAVgOJB3cVFjyJepbJD8wgMcb5BYHNy2+JuAhfzWNE0mQADmVt0ayLY6l60i3HqDeRFDmqzxbifNXhEWNJeRsO+6ou5ropWts55vFglkCgUAnfdOo1YBpGl3yn0K6cX6Z6xwADB8Nm+dpTR/06odymaT2PoU8CPSNby0lYyj+6XUvzBQQ47R123KKbsC03vvZKQCP8xM60LKqob6Zbuz8B1XTbAruk3S0ex9EhB7FbJJLGZtsFPitJc4jmKUAI7hWsYj4qIuwq2NJEx5YzJDgwWNidlpYIHuzBQ5LNyyQ0AkEblXsSWAQsBkANBef1O+NJHX0/wDp6aVCgKCbIBoOyiE8FWJR6pHzx6DUo9VwYzt1FSUAOChkaHsomtwnGRrn0HAoOgtAfu2+i0WmscaGhgL2k0CE+kxpaXWeY5ck4ubfMeqllo4hdhztJbKuz6FAI6H0TmhxIDY3O8gwlEmS2vo3VH0cfQo1R/Pv9CnuD2PAfHodtYcCCmkus/CKUBNvlBsQSCSAexSAs6u69inWbrQCPqiz8jfVByISwV8Y38ijY8jaWhtsAkQlaCQsGvWe1BO2sJrqbZs6q2HQoRIWNpae9nZXwwlhulQaBRIJsne1ca4Fp3CiRlLhIrluieI2D8VK6AadXcqhKQHMN8nBaA/E8ea6KvRzz9iBhrmEAJ9Cgk2BV4maGO1aTp52PRNcZPEIAIbRohSosK7WkkTTIS2wSNO48wUO1h4IHQir2tSk0eVoJI5Mv9VVghaZC8atmm+Q9EhMmllnmSD/AP0VPZrdnTugn+kqAVA6Qss2aIPLmOqZJ4jWA3vZHJXiewICikFoloKzNRB1ijaeBulI3SgBTmIA3fYlUJxXFWnuAVoaSTY3Cq5bamjk7NIVYszmtRDO+4XjumYZDMmI9CCCg7ghREkMaRzDgUktM4PGdbwMfFOfIBXc4hmBMT1bSr8GFQSHu4JeOF/2U9rCA97mNF/VWzjEVb2esyccB+bCBy1BdOea5rhMEkWfFHMQ54JJLeS6S0gsQtknIumUdkeKOxUdBFK5UkMo800yBN2IQQFAGl7QeaCSWlMI3CeeRQEQVXA2bIOzyrQ5qphbSZA/rKEEXGm3ihYOZvCAui4qLxfoVzeQbaVVhFO7jP0WnwuIR8NYDe9lZLbII7lboYY8doB5ABYWvjDqoWvTK4q6owL5lUMZmqQC1Z4o4l4BUWGxhcdZ2rr1Xd06ykxve2YTy/DC/mSOVqmatXskBsIAB59e3kqJG5W9HrTCx8j4ZJAQxrgB58lOBN+Y0D6qohXlDXqKqWFr7/TfiNo+a7H2YxWHgjHTRxyF73G3NBXCE0F6NwCMxcCwx3jBKxsTSLpplg4eIeeJB/YEn2fg/wAnB/YFOix3WGsuQe4YP8pD/Yg8Owf5SD+wKex3QCE1kFT7L4d/IY39gTm8N4eOWFB/YFYLmN5uA+pRY7qW2wVzw3h7ueDAfrGE08K4b/8AT8b+wK1Y7osd1V8hPOSp9lcM/kIP7Eo4Vw3+Qxv7ArQc0mg4E/VFjuo7UWU2/TK44dgMNtwYB9IwnjDxByxYf7ApbCW2piCm/pD7niDliQf2BKMfHHLGiH/oCltqLHdMHc/ogZG3lHGPowKQOI5bJqUJiGtnIe09fbbiSd42rI1tBqnLX9qB/wB8n/ymrKXJP2z2KU3WhupldfIUlLmCwbseSEWqmuMNTP6vRa/s5jY2XkZDciISgMBAeFkra9lj/j5h3iVocsyv1QbTNo8I4cf/AAcSaeDcOII92FeRIV9KGl3ILqxHk+SX0zfsLhlUMY/3uUR9muFdIZB9JXLZ8N1cim+G7sVPavgdkn7Zjf8AZjhX5Uv/ALpVkcGwQT93Jv8A8wq/od2KNDuxRLCrm/pQ+x8L5ZP7yj7GwPkk/vKv0exRSJYO5lA8Fwunij/1pp4JifPN6haNFFFSO5/TN+w8bpJN6hB4JjEV4s/qFpUUUVDWjul9Mv7Cx/zpvUIPBMf86ZalFJSnEO9/TMHAsb86b1CaeA4x/wBab1C1aSUoSwd7+nP8R4PHjYr5opJHFnR1LIAXY5sXi4U7O7DS48IzettodRHUKDJFRknopxuAmTt+5O3RZLh4S1qKEYtzvoVE1uo6O5CngH4z5JIG3ksH9QUnPuHXcMGnGd5vKp+1Mhj4ZHXWYH0BV/AFYrfMlZPtc+sbFj7vJWsFyirJeGES8UdI3lpJC2tliezzac89mALcRgtGuyQJeYRRQCDZGyWxaTkSgGVuiQ6WE9gpAOqrZztGOe5KhkiA3uquNtm5A81Zj/ywfJVoduIzDuAUAvEheKVy83ULqs8XiPXKS8yqyESvjt15DR0LgtyYgMWRgNvKHlZWlku2XLa9aR20LE2YWedeSfJTYIYGEuuyaGxpVZjrnefNaGEAIQCOfXp9CvUztqSOFvbGxuYSGMFFosmlnlXs4HxB0pvJUiDyWtKyBnN6zp+Hez2Hk4EE0wk1vaCaKtf9mOHjpL/clz8h/D8LB0W0sLWk7ciFrRiR0bC8APr4gDe65nZLXjLYjHPs1w7SRUv9y6GCJsONFEwU1jQB6KADYkhWhyChyb9lksAigVEFK4fCVmTyyTvEUNgGiXjba6KJaCXJzY4QAz7wnsdk0xZM27pvDZvQrelLHjxRusCzVW7c0nSyBjCSVczetkDcCPXZfITYI3UmXP4DLDS7cDY0oo5RIwyMcSLIPSilmBmgeOpBr6oT6JmnUwPadiARvayuKZbzKYWOLWMHxV1KuYMhMADiLZsa5EdxsFhZchc577rW47rWqKb1nL1NjSSX6KHAbtd9C0rcw82MYTZMmUNIJFuO5XO7RsAtQucRubJ6BdE61I5KbHCWo66DLx8hxEMwe7tyKnK4uORzSJBbHg2CDuuux5XTY0UjhRe0E/UhctlfYd9VvfqZMhNBRayw20nA+EJQEN/CPonALMucn7UEfbjI/DDnPhFW+lktDnyGMYx1DmC+q+thaPthjGbjTHWGsEA1OPJu5VIZ0OSz3d8gZQAE79jJ31K8VW3jRZ22xX9WRmhGJPBthJAIk6/SkWKZ9yfjdpb95zPonQysxYXvfIDrsCMblxHfy6hV8qKTJMczJPEa/YDkY9+R7Ad1ayupekVh1N8vbJqAk8PwTruq8Tr6LU9mnNHF3xhha7wnXus9uSyO8aWUOkDNJlHTatPmOiu+zjTHxxrCReh4NFWVVbjqRV9Tc32t8HWUuV9ri5nEYSxzmgxdCQur6rmfbBl5OIf+WR+6UZ3rSLHkTChfkGRjDPM3XyOs/oreDBxDN1xxTyeIwjZ0hCjfA5kQ8IG7BjNGwb5H6FamDK3EyHmFtE1Z3eSSNl1WNLhIxrTkZuYziWDNHFLPOyR45eISq3vuYH6TlzXf5hW7xKcZYhyBu9jCSOYBHMrDngEULNuQsvHc9AkX3LhclsUZJP0bnDeLwxtAmyZCf6iStgcVwiwP8cBq4iIlxAsknagLNq/jYjpcgY77ie8HTYuiOh7LlnGW8o9KuuiS1M1ePcZjGPG3ByTrLrJiNEBPx2yycMjc7i5ZlUSQ6awVhHFkY94aA/QQDoeCbUcrwYSxhIeTuORA8woVbJ7q1D+r5RqniXEMB4kyZDNETVtkBBKhn43xCV4kiMscZJDQ3cEqTDGNkwx4jJotPhkB72WA/wDUiyrvBp5hjHHLgcqMkPipsbg7oVDhhVXx9uJU4bxTiORkGNsglFXTyQtwZEkuPIHh0L2DcsIPoVymdi5kTH50emJrzbomPJcCTufILR4FJNG4yPEfusw1Al4cRIqpEWuL/vEgdxfiONlaZZ3PZY/GwCwuuPccjuFz+Zw/JyxLIxscOO9oADoyXk9wNqC28R/iYUB3/ABuKPKkawzsnGSWLGS0HAg9dlxUkZZI9lciR6Fdq3muX4pFo4jkD+qx9Cqsmp8lJgSyt+DvYTmgaylI+ArH0zYzYRTX/WkuM28uP6qQjR4g/qRhj/Eg9gSpOVrGdVhjTixjytc/7Yu/xOEzyJXRwCoIx2aFy3tYdfG8VnZgWqeMqbHAm1HKfMBaqocGFYrz3eVeUMF4lvyJ4aDvRCjHPlspAWjqpAgYAbS0DzATgQeRtKgGForYLM4odmsWtSxuJm5j2AUN4giWIgxtrsq424m/zaFNjkeCz6BQO24o3zYoT0MmzBeK/wCi5KfZ5XX5AuB/0XH5O0jlEiyH8NbczzfJT5hIB36KPh7QGPLupUeaQGPIPRcud1iR2w4r0yv4iVtY3wQsYBQABB2NrGjFvAI2JAXQw+K1gH4a3BF0R5r1L3kUjzq+W2ZWcQZpDtvQ2VfHZ4mVDGBzeB+6lySHFxH8byVNwSMy8Zxh2dfoto8VlHzI7PiOM3LwJYSBem2+RG4TsOYz4kUv8RaL+vIqWR7Y2F7jQCyY80YQI8PVCXkg9QDuV57eM3UW1wbIJNA9wrRCqMe15YWHU19EFXCrIghnaHwuYSQDtYVTEgMDDqIc8kkkdVbmNNCitaIo2FqGa9jsRyIT5CbpMFEkAgkHcKWyyjvJQlZJiO8bHAcy6cw7czztWsadkzQWfqOoKlLSN2hUmYhiyhJE7Sw3bOyJhodAPCypo2DbSS7nz6LDkt8jbsAbrXyeLxQvLBGZCNiRsFjTzgghnI72VvVJLdMLukunjiiGae300EnsOgSY0EszrDC836K9w7CZlXI8gtYaoc1fdP4Mwx4YegIobLZ2L8OR1OD7WsZBBwpxIMz/AD0tWu3JGoM2oDYNPILPbFlTAmaQRivwN3BN8ypI8aON4eBbxdHr3Kxk+72Xguz0alpVHFYjbfOk9YM6k9LLfwD6Jya38A+iesmao472vmki41FQBb4AsHcO3Kpx8PigY7KMZc8WRA/cx/8AUtT2nIbxzHOprT4IALxYG5WdFFlR5RIOh43L3mwB3K3qgnyzG2xrghjx2ZcL4/DAeyy17R1PQqvKXYTzDE0sfuHvs/EORA8leNuhcMchoYCXM6kdST1CZPfu0ZmoixovdxHl/Sr2QTWmddjTwhiwY8l4n0GOLmY2jr5eW6vcAIHtBDoaGNJcAByGxUUon95ZoILj/l+Edq5beSm4Z8PtJjn4bLzejlyKsopReFXY3Nadh1XO+142xDXzBdGsH2uF42KezysaHliOm3/LMjDnbJC2N5IlB2PcEUrrZ5X6C0Bu7AKBJNEgjyNLFje6ORr2ncEFdLiYbM6Tx7LGEAjRtZXVckuTCmW8IQ44fMYiLcAQNqO7hZPlSxOLytGUImjV4ZJf2srppxBhvknbK7WyMk6zY5Li3CUxiR4JDyTrrmVWnnkvYX8WIQQnctfsXlvOzyYFZjcGRTSGENNAANJ2PIEnmVlwT6GMheAzQ4+RJJrddFDw5zo6e4G9jpNkEGxfdLDapY0ypkxPEw1GOahsSBRsAmiKKhlZHkbSEhwqnu5t7WRzaVsuxJJfGjkbG1wAILTsdv2WPmB+BMwzBosGg47OHIhVjJEyi3LgzowYsp7pT4IZICYnP3vuDS2xLjcRe2PByfgMZbkGVlHuHFyTg0ED45i8l73gUX7kjyKrcZx44Z2vbGG69gGjcmuyybTeI6fG2sbw0oeJ4OG5mJNMZhRaXuGsNroT1CtzR4rAzJxGtoWbiIrlVkLlQJHhpZDJp5XVAHtZVzB2yGR5MoxGRgkk7knsAEaKShFLhnTmVksIGpryQCRfNSYri+AWA0gkEA3SoOkxIMQSEe8MAJaSKHPlav47gWhoZopoNdKKq00c/cm8TJQN1g8fjrPB+dgK3lk+0LNseT6tWZrW8ZiEHWK6hBBG12nlthpHQqN2xqljLhnQyrkbFGELmd/0lGRyH1TuGi5nfoPUqxjJYzqgKa0dgFyHHzr9q2/0tYP2XY9VxXEXa/avKPRu3o0BXMkdTwoaeHR+dlTSSBrqtJgt0YUA/pCocSm8PK077NCq2EtOlDR1cEmkHk4JEK4FDCORCUB4I3TKJSxj4xYQE45LCzzb3nuVuSHTG4+Sws8fAPNUm8RMFrSJMM/4dijn24jAe7Sn4RuAKPL2zMU+ZCRepEzWNotS7wvHkuOzDUz/AKldk4XG76FcRxWUR5pZ1JSQiXcQBmON+e6qZ7vg5jcrQZTYWgtB2WbnkfCAKWNC7rUdlr7aiHDaH5EYrqtwmZkJL7sA2QDRCyeFsL8kaPxAEg1dLUyxIzFfI8HkQSBsT6rvv5kkcFfCbMSatLAOoJWn7KxauLg/KwlZmR8LwOwAW57IMvIyJOwAW83lZkuZHRZcByMZ8TTTyNj5rm3wzMkeyYiOiA4eXcLqybKxuOROe55iFzEAja15slvJ0Rk1wa+MGjJZEz8LIwVeIWR7PmR4kL71BobutdXi9QkuSGfoolLOfiH0US1XoybGuBuwqTsGN7nnxJNT+uxI8wp53kvLAaAULiGMtx0tHUmgjOmuDa1jBi5MbaiySaqtXXpRU2N7wQ73kAG6GmqpVXZ9SCOEGRyawZIkE+VMGNAILOlKC6rbZhZRMcj4ngh7CQVDq2V3ic8OXMDEBbBWrqUvB+GtzZnnIkDI4wC4dSEZ6bn2w1mh7PQEwSSu5PIAHkFoTysgfvCSyrc9vTfqs7MHuLwdX3Z/A9vUKaDiDwAJR4jD6rVReaj5u7qFOxuSwutkx5B8DxzI59U4RtaQSEwQY88bzFQDyCdPfpYRjwSQueHymRn8NqjbRKSfKLXQJUg2aFBLkMZI2Mg6njY9FJdI0W/gH0Tgms/y2nyCcFizRHLe1MAl4tG97tEQhGt1XpFlZTcuCn45LhBtpe43pPc9xutP2uldDxXHcw1UKqRYkbB7z4ZbINxE42W/1HurwT1YUs7c5II5ocQmQHXMHHQCCBXcpkwGc7xYiTMSS+Pc11JHYKbGDZg+KSMFhsgjbSeQJPYdlFO84kbYoWaXHcy9T3o9uhCvcpJ6zOlxaFE8eK73dkpljNiR7evQEKbhoazjWKWPD2+IAC3kU2GGLNqV7RC1jRbG7CTyCMZ98XxSGBgEzBQAFbgK1TbT0rYkmsO3PMrJ9p4jJw5hBA0SWSStc8ysv2mi8TgU47UVnW8kmbTWrDlsHAyc/HlyMdgcxjizcgG11kEscMbMaIjWxoFD6LE9kcqM48/DyQ2TX4jf6lrz4uPi/wCJ8QQ5RNMLjsT8pHVa2WOfDEa1AsyjGjgMuX4egcy8ArneJ5DpYi+GDwccuDga5gK3xRspg8SZwlJFAAb2quTK88PMbsQ/GQ0DQQG9dyoX9TeuvuKnE4o5MbHkiBExYXFhF6m9wrs/EZOHY2JjtBM4a10nUkKxjcMGLjMOQ8yODg5jPkPYFUJpJouNPDiGZD9vEHRhHQFW7ky3je4avix5fg5rNUbi1pG9DmQQR1WNlubxPj7BMCMcEEhx2paMsUbGB2aRYBI0igGjckgdyqkGA84kkz46M+4Aolo6BZp4bdixJ+y5lyFzniEubIR8ETjQaBzIKxDmPn0SPkLXscSHg/EDyoE9E2TOyQwiYh2hwYC4U6r3CgdAAJgwhhB2jok0exUr2a7ixLS22aYsLDkF7XuuQPAIP16lVssa2tL44xuQAwUPRaEODiT47CZ5oXlpL2OZq3Cika3AncXzRyyM3DCS0h3QjurHPPsSfGM1cAxT8MgMzdYja6mONAuWxgyskZEWAi4hYJsgdFicFlkyblcQ54qMjkHm9iVpcNaZcp2ZuCSYnMHKxtYUzWo8qGqeGrRKocbZq4eD1Y8FaIAVfiEevh+QP6bH6LmO6PDTOXAtpH0KWRhrbqlj3vzBUtB8II3KysR0sycwadQ81PwcXN9XgJmY06H/AEKd7OnW5p/5n+wUoysOoH4/1XCuPicezX/1OH7ruhWpcJgnxs+Z/wA8g/cqzMkjuIhULB2aFicTJOdJvy2W8ANQC550glyck9pnDmna36CeHZaWfMk8NvRyYHfFRATgR2CsQL4Q+ZOazSbtKGg8wP0KeAByQEGUahruVi8RFkBbGYbICxsw3IdisbnkTSlbIfgX4P6pudtNjHs9GAbY4eaOI7NhPaQKa3sURYsky2d2n6Li+Jxa+KN26hdoOX6Ll8yO+I32JSx4i1K1khI0AUsriJBnAHQLWIJpYuWbyXJ0S2zTXqnkMLnCYnSOfoJY4VT9irnEgWY41CvEIFbEEg81DwmJ7scvYdNOJJ2FqXiFsfFHXM6wBRC6ZvbTkjxAx5zcz/qtn2d4nh8PhlGS8te9wIphKxC15eToPoUmh5/gPoV2OKksZim0zs/+0XC/znf2lH/aPhd2JXX38MrjND/kd/aUGN9fgd6FZeCP0t3s9G4PlQ5uO/JxySwvIsiiSFoLI9lmhnAMchmjUSSFrrlax4jVPStMLemUpJN3lIrIzZUyYnkEs5kEDyKoHGA1SZU2x5AmgB1Hmtpcz7QzufmmN2zIwKCnDs6Zub7CSTiGNACMeMOcOtUPVZOVmTZslFxI7DYBRWZfw7NT2gNAAGyYerGtL0EcYY2yd+pWv7OkS5M7N6fGVkz0GBnV62fZiOsmY9owEfozvf8ARmmIBlYT8d5DnsJo+a54h8DvhvQCSQulxSW5WQzTXxWKACzuJwCPNcaGl4BVqpfjPm+qhx3IrwzujOqIm+oP+xC145WSxtkZe49CsQRETF4OxFUn/aRx4TDCAXWSSeS1cN9HPVZ2vH6NeaZsbS+V4a0BYeVmmQvMIIsnc9ulKpNNJO8h5Lz59CkO0deSsq8fJvK7I8e2dvjX7rDfyBSBR4//AA0X/QP9lIuJ+zrXpHNe04riePIJGtcyMEaljNtkgkbPFrBsEkkehWr7XbZ+Pv8A6axQ+Kt2G+tFU/kSg8R2w6KuyKkyfU4MLGzxNBJJo7kkUd+xSG3wGJ0sLmbVZ3HkD0Ch8SGv8t396a5zC74BQ6AmyofVzftIsv8Ajq/rLUhe9zSJoWllaQ14AHmE6O35uPI6SG2Pb+EjeiqNjunRmpmEHcOB9CpXVz9YVf8Axta51noh/EVU4q0P4TlA/llWzu4qpxaSOPhWS+UFzA0WGmiQStE+TjaOK4Tigummf/A22i+qtuDp/Z2CWZxe5mTTnvNkpuPkcJgY8ROlDiPzOfkAWpmfHiy4RkxZpgWm63c0D6AABdGpIhRcnyTTy+5PxZWtOgEEm9iCOSuZ/E2TYD6Gkk+GN1l5M75vZ1geAaeADRB2BRPE53B3vIDaLSPNUTTw35Skn+G5g5rMnFZG8apI2gkt6gJM3CgfxBk7zIZHxmQMb0ACqcD4YyeHGn0nQAdb7INq9xKcYebhZEpMcLJC0vfyILUaSfBRXalnBn5LYs3iDMcuGiM+JKbok/KFpGYgEMJBO7Q7lSZwOHHY3Ika1spdM6nkWQFo5MjGMMhia4jcktWbZt5Ec7xPEjycUTxQEu1GntPM9CQs/LglwnsleNAmJbZPUHqOhXVPhjjbLJEygWgyxMP62AsPj7Gthx5onSSSF4bTTbSa/Yq6ZaVj1SRNgGd8bxC8ODCLJO9rOz3TPa7H1NLbsgsBId5FLiZ0/B8xuHltOkA6g3qDuCrsuiZxkc0MsWQtalr5OfrOpSr1LllHAy5MEujouZIQSRsWnmCF0uBlucZHZEzXA0WObQBC5vCbFnTujhmBc87ANOy0mcH4hizODJoiywRq5OKvJQaxHn5NSTZ1PIoc0Pa5h5PBCASQCedC/qlbzXEztTOQjtrwD0NKeC9JAF0aTctpjzZmDo8p0W0jxe3NUktR1e0Vs5vLqKoqP2bZpIFcnPKuZLQ+EgHcCwo+BtDZ310BURKT9GvK7RBK/swn0C4zgMd5bB3kC63iJ0cNyj/yyFzvAI6z4h2JKlvkyS/q2dYDTrXCulcZpnAmnSErtpnBkEsh5MYT6BcFFZYCumlbpjJnqQiIPMJfCNmiFJqb3Hqm+Izq4LE0EawjmAnhMMsZFawjx4wPxhNBVyXXI49gsaU6pDurWbxCNgeQVjNzw925G65rnvCOihctmlg7OePNO4l/w7D2eCoMCcOmeHdgp+JUcJxHQgrSv/KKWrJMtt5D6LAnZea81yJW5HI0MbZ6Bc/Pkj3+UNI0gpb6FH+ieQBjDdbArm5DqkcfMrWy8weG8Bw5LGsG9wtuhWa2Ore4kdBw9h90h089rHQjuQUudiGTSNRjcLLH9B5EqrBxDGjjYBNpc0AGwpzxDD1WMgaa3G5BSSkptozWNYyI4OcwkPzSDvRBJCDhZzLD84g+RNKU8RxC/WJ2iMjeMt3tJ9o4heX+MBGRZjo3anyWEdsSM4OcLDs06um5pNkws1oIdmEP3rc15AlTHiWIZCfGb4Z5x0bBu7TZOIYxJ0zNLH0BHRuyU8lg7YnZcLidBwrFjeSXiMWVbTWNLY2CuTR/slo1sFXd9kkRBJKhkngj/HNG36vCyn8Cz8mRxyMkkE7DxDShk9mpmNtjYZP/AFlapR/WYtyXpGseI4Q55UazOKQYfEWGaHJiEjAAdVgOCr/YWY3/AMMPq2QJfsbPbyiBH/UFooVv9Mo33VvUinDwyaV7QXwxt7ukCgli8LIfGHagxxF91qHhecX34H/3hM+xM3WXthH0LwkopLUz0um/5Cc55YsRliJxkcX7Acguj9noDHiySEbvd+wVIcIziRrhP94V3BxuIYkhPgF8b6theNllmo06nqYpdq50tzlsWfDIaGsaSVU4/KWeCGgF25PcBX5feSAWYZc7pqeBSyszhvEsp7pHRDUeQBCVJJ62eZe244kZj8l7m0Kb9FWJF81pHgPEDuYT+jwmfYHEP5Yf3hdqnBemcCqn+ooAgdST5JXB5YdgNloDgnEhyxh/eEHg3EtBBxfR4Rzj9Hjnvo6qDbHi/wCgf7J6SMFsLAQQQ0AjzATqXmv2esvSRge0cDpJ4pBOIgGUARzKyBiTGMl2TTmEBzKstPYra9oHxx5MRfII3+GQNQsEXuFkNyMcQtk8VoIADWEEkDse5HO1x2N9zw9OhyVawhkgmZCJGTgggkBw07A0gwZLZGxukbuCQduQVk5kQG8jSSA0mwT5lViYfEeBNWtukvskkkiyT1sKibNlKQ6XDnicB48bup2rSO5RJiSxlmqaMgkUQy73Uxlx42MDZg5pI2L9RB8z1b3CeZ4Y3gCaN9iyQbruATyHYKE3pVylh1e5olNkjEsLo3EgEVYSsNxsPdoPqE5egnwjyX7KH2Nim9Zc6zZ5Cyh/Csc47oPElDCCNjSv0kKtrJ1+zJk9ncWTAZh+NM2Njy8FEns9jyYrMZ+RL4bHB3SyVrUhE2g5N7pnYvCGYUIjxsmRjbJOoAqHiXAG8RmgdJlyARUdNBwJWunJ3MrhjQcCmxXye68RdEx7i4s8MGim5vAsnNiEb+Jyf2LaKFGl+9mMODZIeyQ5o1sAAIBCSTgckgAdkt2drGx2ctpItFY0YOCb1swZfZ6eTKbkOyoi8d2FSY3BcmDIdK/Ihk+Gm2w7OW2hPKw6ovEzlJfY6Z+Q6VmdHESSbaCCFs4+BlQeFqkgcWVZaCCVpJVVyZdrc0RCVJSoWMDjEQbxB50OOsA2FWZYkJ0loocwtXjIPiRv7tIWeBYHUbghUkzeL1BILa4UAaUfC49E8762ICkALBvZaeRPQJME6JnjypTEiS1EnFiBwubzACyeAMHv5PRrStTjF+4Ed3gKlwBv+Imf2aAnuRn6gaPFn+HwnLd/yyFxkP8AljddR7STFnCXtH8bgFyDXGl00+jCR1gkk6Pd6oEk3Rx9VdIj6N/YpKb2/YrzeyX09LyQ+FUyzD+Mo8WX5yrJDK/D+xTKZ8v7FQ4y+juh8KpAeCHAG0wQRfIFdAZ1aPRP0wkEFoop42+WSrIr0ilgOHvRHYLQzATgS+QVHHxXRZoLLcyjRWllj/Byj+krorWLDltevSDURjsJNW0Ki6KJ7iTGLPM0tOKITYTB1oUqE48IkO2NrO1NmlLSRCcfGI3iaf0Tfc8P+Xj9EF+9B49QgvI/jHqFiu5emdLxgMPD/l4/RHumH/Lx+iVjnO5fEPLdTgjqw+iLvf6Q3BcYV/dMP+Wj9Ee6Yf8ALR+iskj5D6Jpc0GnCjV79lOT+kbD4Qe54f8ALR/2o90xByxo/RTXYsNJHkE0k/KfQp/f6TsPhKMvJYAGzyAAbC0HMyT/AK8nqorI6EfogPBAog3y81GS+j+nwkOVkH/Wk9Sj3if8yT1Ki1O8/RODu9+iZL6Nh8HePP1kd6o8eb8x3qopHnoaTLf+YEfcv0lKL5wn8ab80+qPHm/Nd6qAE9ZEuon+NV1/Se2Pwm8eb85/ql8eb853qoQd93AhSAt7qy7vpVuKeYO94n/Pk9UvvWR/MSf3KMlovcKKSTs4JkvoTh8LPveT/MSeqX3zK/mZPVUhI/rIE8yCtni02X0nIfC0M3K/mZPVL77l/wAy71VSNxJ3cPVSEs7j1Rd/0h9nwn9+y/5hyX7Ryx/4lygAB6j1S0PJNn9GQ+DMsnNe1+S8vcwEA3VBV/c8f5T6lWqHkgj6KGmy6kl6KvukHY/3FHucHZ3qrYb9EEV0CYyfIUzhw9neqDhQnmHequtBPMBKWfRMY8hMziuZGxrGyW0AAWE77XzT/GPRQCMnsgx12UqUl+mbjB8tE44vm/OPRL9r5vzD0VIkjsksjoE8k/o8cPhf+18zuPRKOL5ndvoqI36J1eSeSf0eOv4XPtfM/p9EDjGX5KnpKTT5FPJL6PHD4XftjL7NTvtnK7NVDT5FGn6p5J/R44fC/wDbOT8rUo4zk/I1Z4b9UEEBT5J/SPFX8NAcbyPy2p325P8AlNWUXEd0A+RU+SY8VZq/bk35TUv25L+S1ZgF9SlER+ZSrJlXXWaQ45J+QE77dd/Lj1WWYyOqaRXMp5LB4qy5xHiMmbGwRMET2Ouyb2VC8z8yP90F4bztJ4o81V2SLquKHA5Y/ij9Sp8Z0wyAZQ2jtYtQB98iVI0Pc8BpJcTsFKsnpEoxwn4qT7uwUT8RUPABUM0hI3IUnFiQyMeRJS8DZ/gnnu8rqi9bZxT4ikUfacuOEwDl4llZeJw2SaEPtrbPJbHG9nQxnzKqwY+QY7DTRUeaUeEXhUpLWdgTbjsgEdgit0o5rQyFofKix2SlNTERrENdgoyWjmApKUTxuoxBNjSW9AFHOLgeP6SnEJHi2PHcFAyHAN4UazvaFvwAjuFf4Yf8EzyJCqcfFwEqGE8ZyuQacN1XmcSGgE7kJ+S8hpKrxvL3tBVEkarW0df7JH7vKHYtXQEgAkkADmSuc9kT8eWPJq0+Jh4ysIsGp5eRRNA7KGWs1SJZs/HhJG8jgwyEMF23uFEZ/Fyccw40TjO0mOV43oCxYUb4vF4nHEHCEHHIIaByvcBWZGFnEsIMjcY42kEgbDbZQVGYksrs2eDx42FkgpgYLIIspnvGX9n5GUJx92Xho8MdDQU2NFPHNkPdijU+Uua8kciFEcTJHBDjeEDMXHUA8URqskFBrJ55Z4cNsmuMvERe8OZYOypyESPxQ/BjMpZ7x90dJaVPnjJk4fOPdnayPDaxpBsXuVCDDJxZ5MrohFGyOMbtLt7IrqFBKbL4zMYzeC54ZNQOl4o78lMR5BY5hmz5sssDfBknDTITu1rNzQVrhNugnySTU0r3NBJoC6FBMBU9p5xHwwRjnNJ+wXHSkh53PIdVv+1M2viDIAdoGgLn5d5HKzSN0sgX+EgSPLHm231JHTuFdzyw44lYTroiyCDsK5Klw4uZD4jTuHWKUsznPw36nbMFAEbLBrZEjvZm3cReSSajK6CQAzEVXwrD9lheZkHtGtyZ4Y9xfdAWT0AXUlsDz7G/KNAAmADRRJJSSZLWXqDRSfG0vb8ThvdFpsEHdYHtBGY8MG+bgphueiklrzS5Nx/HifQYHph9oMf8tcsATQAskqV0EsbC9zTpHNW4RbsOkHHoXGmxWfIIPHY/yT6LO9mQXcRcR0jK6WQkkCgrJaZtY80xZ+NtfBI1sRBc0gEBZbeITBoBLl1QPQAIIJA+AH9AkqkzWu1wRy32lL8xSjicw5PK6gQuP8DR+gVhrQGAOY2xz+EKjoS9M0XVP4ca7ic9f5jgfIqMcVyCwh80hPSyu30x/lx+gQWR/lR/2BQqkir6hs4gcTnuzK71UzeIzO/1Xeq68xQ9YY/7AqHGYYhw15bG1pBG7QAVDrRKvbeMwxm5PPxnUmvzskNJEzksbdiAL+iHREsNkN25lZ4kdGsYM3JcwEzO3CnxeJyQSF00bchhFaH2APRUWbMCVVxHQlqNtvH8b+PhEP6SOCbmcax5sYtxcI401gh4k1BZELQ+ZjCaBIBK1H8E8Og/KiZYBAeQFVyS4ZR4mR5fFS/wvdWmGowJA6iC7qQoPtPL/MHoFZHBgdxmwf3hKeBPDA/3iHSSQDrFEqHKAU0VRxTL+ceiPtXL+YeitfYUlAjIhIPIh4QeBTg0JYv7go7oDyRK44tl92+iPtXK7t9FOeA5XR0Z/UJDwLNHQKdgPJEG57yGl+TGy+Y8MmlHJxOdjyGSRyN7gEKi4aXkHmDRSFWSRdHSYTjPhMmJOo3dKa3DqVW4H8XDjuKY8hWzEe67Ixi0nh5NtklNruGnVV2UAE/xFO8Mm+W+yAwhxJr9FdVxbxoyd00tUjJzM+WDKli0ghhFE9QQohxKQsJoJvtABHlNPzsBVKJ4dCQCuayuKbSR2V3ScU2zSg4lI+ZrC0AEGj5rpsKMDGZIfxvFkrjsFurJaewK7eAaceIdmhRGKRac2zM404iQC+TFa4Q3Tw9nmSVlcZneeKOhEZ0Bgt9bLawBowIR/SCrJZpWb1JFPinhjJiLmguDVX96f3Cg9oMmaPiIayJz2iMbgLN99yf5aT+wrGcZt8HVX2qK074BOG7kBOHVdJxjShLsikAg5FRPU16WqKQlGSQlJ0KcT5BNCghlXhZ/w7h2cQoeNC8V/wD0qXhuwnHaQpvFwTiv/wCkowjhMg6n0mYwLpb7BOnBbakxWaGk9wqs2rWyR0/snGbypL+EgBbOVjjJkhLpHMMTrGjnaoey8YHC3vI/zJCtYOaD+E6RzJNBQo6RZLJMbFjRMcHtjGv53c1JJKIgS8kDyCiOXEC8Pd4ZBoAbkhVXzF72BkkjoZDR1Hz5EK0YJvGZzbS1I0RZaDZH6gJNupI/9Y/+FUnneGktoVytYc/EJhMT4ha4mgAtFVpsq+NbOikyI4vxykfoChuTDPs2aGTycaPoVjT8MyX47Zn5MZc+tIbuFG/hrWaNOWZCXU46KAU+GP0o5RXCZue7Rw474YQcbxLNgWATzI6J+FAcbGgxyQfDaASNgQFhe+TYMxZDOTHVlj968itHhfFos2Z8QhLHhhNs3jIWcqXHknTk86R0+fPI7mXlUJP8x31VyQkzPPd5/wB1Tdu8/UrJnZNZFGrwqIPZRYHEAmiQCSnZ8Xg4zfgAJYARYJB6Ep/CGuLGCM0Ni5hF6t0nFtTY3B51C7aKILASudvZlCT2WH3mUf6QFpcUEbYbfesg6HkgBppUfZYDRlHzaFrZTBcMh0/A8XqFmu4vqF3w/wAnmWv/ALCDhzI/DL4vxbBzwQRIQNyKJWT7TGsWMd5Fu4sXh45NR6nkk6BQtc/7UbQQDu4q3pFE9npi4LmMyWl9ciATyBV2dwYyQyGOqIAaNyVlgE7AWghza1Ai+VirWbjrTOpPEbfsoP8AHy+US6YtaTuFzvskLysk/wDLA/db09l4A7LRLWc8/YjsvGjkEZkAP+ysAtLbDgQeoKoeFGDQjF/RSBmjkK32ARprll8i0kiySwc3D1CCWfMPUKlkcLleRIwNJPOiCqx4ZO2tQ28iFh5ucN108WtbNbU3q4eqY8RSNpxa4FQxxagA4xxgDYvI3KrzYTy92j4wDXwb2VMrEvRWulN8vC8yKOJgYxtNVbikZfw2QDayFFHFJFTLIJra1NxEOPDpRz2G36hapbHTBrtszdKeJFjsYwW2wRZJ3I7KvmY+qGQt586G9BV48LLYxxMbtV7G9qU0UkkDXx5HwF7SBa52sO9PTJZ+EBKgCrHYlCodK9CwmpmH+oLoM/JmZP4YaJoyxh8N4sGx6grnxs4HzC6PLgjk8GZ2Q2J/hCtVjcEhQs71pz3b+EOMcWYDwR7s8mjE8WwnyKXS7HJY+IaJDZYTbD5gp7cSSNgPitlJcDYcDuNv3BpGNDOHuja13hjS0CgWgUOYK2U4617RwWVyxSJoMKEQmSU64n7sYdj9T/spJXyh1sw4yw/xmh6iiUnFpJGPiix3+FclWKNNARjjJfIPFm1xgX8QAN9NwudqTXkfot3Ri1X+siMEc9h8HgvANPZu0eZTOFxMMwedgxxAAO5JFElXJJJHxHW8uIjJNsrS4dFQgc6CZr9WrcWe4vqquxzg89GqqSkk3yYmW3RlSjs4qFXeLs8Picorqqa0i9SZ2x9G77M0+PIjPRwdS1XNk1fECLG9dNli+zDyM2djeb4wfQropLFAAnzXZW9R5nUpqwqU8VsTsOnIpBZcNidxdigBSmLtjsTzpIDbj8POlZfdOdrfwwPaqOmY8n1aVhwO0OroV1PtJEX8K1AbxvBXJN+Jt9QqWcs6KX/U2eFtuZ//AErtQKAHYBcdwEa3P7gtC7L+JUSxF37MLizi6Z4vk4BbMI0Qxjs0LEzQX5I+IO1vOw+q3qqh2AWkg/Zk5sh98fR7BQaj3KsTGMzPJEBsnmXAqIxsJvxIR5Wf/hbrMNV6OmG6cXMY0ayAmhQZxGoC1zGROHxuOzwUCr/EPVY8jnHKDIy7VWwarIfJK5gfu6wCaooSaLrAAUbk42K2TTuEBCd7sBMHNSAW5M6lQQyngbZGUOz0cTF4p+hTcTbiGUO9FTZ4vHKEI4aeK5gO25StAa0qwGfjJ/E8lRGywAneyAqs6aVr07Dg7TBwTHOnU4tLgO5UEshyiAwnWfxA8mq0YD7viw2WtDADQ3ulOIjA4sYAHvNkkdFolhi5Jyeogxom4zwJi17j/GAbU7m6yTCC0E7mr9VUy8uMu0Y4AcNi8KOHiGTBYc/xoyKLHbEeYKqpxTJddli0h4oZIHjW0hp2D+jkcDMks83hMjPwgku2IVyTNxX4zYyDM2t43AjdUvey1gZDA3HomtBO4WjtSWGiVlke1o1nCNnCnnJp7A8kA2f0BVDOlklhiAiELCCWjr9SkGaIYWMx2EnnIJdwSocnLlypAZqAGzWAcli7BXQ0+UZZbJNA6bIHhHxdILwdLq6E9AVrcGDom5AljDHMhe8DsCdgoIA8x5T6Lo9JaQTtvyFLQbIBgZ5o62Qhrn9CVu23DWYtf9mHKgA7qkN3n6laAA0n6FUmjv2XLI9Gz0kauI4R4ZADqewgUSN0zijxJGCA7QCA3Vup44pH44qjoAF91DntLIfDJGx6dexXOv8ARQu+ywrFyT3eFqZkZlxnBgBdYItZ/s6AMCQ95CtS16Fa4R5NzyxgAGQgAAUAKC5n2pPwY48yulcfgK5f2nNvgHkVZopW9kYbSWvaWkg2KIWrxsN1MJkk1jYMcwgV1IJJWU2tbfqFs8efESyKh4jGitNkUeYWMn/ZHYvTJ/ZEXNlH+gLcyL8QhvOlj+yA3yz5MWxKKe4rXc5Rg1siOBoLmgkgEgEntatzRRhjtA3Z6EKuYpGEyObQPLcAFTSTvkYBexABI6qFLv8ATLtdpAGMPRBbGP4QUpIAAPbogENO7SPMgqz7F7KruGECwQmSimOLNn1zUpLQCSRX1Q1rnglkbnN71Q9SjdeBKSkmVMV5c+nG1enIjgfIRYAVaPFdDI0nkduh/wBiVazml2FOGjfSVSD/AKGl+eVNDIZ4nsIJLW9Vl8ZDTNEWAloBHdWoINE0bBkamk0dgLIFmlfLIYCXkNrqTuuTXp2pLDi71veQKFlABVvP8E5shx26WEih50oLUs2itRGQRS38ySoMMv8AwaDe10bWGeRXTQuhHDsWSWMyUCALAb0JslQnk0zDqFqI8GpI3FrCfCIG5G5TczGInjyvumteAC95oNI3Ct4c4e98bY42MYBpDAlz4Tk8Lexgt8ZBA7kHcLOybjdys0yrSlTi5EzYm5rGSMfQeRK0gXYqikkfH4PWJjAHVzLAdgT3kPQdAqrZ5IMAwg63PIJobQg8h5E9lGDbACXOaynkciXcv1pGue1vhFVV3R70uSbxcl8jDNKfBeSPD6N2sWetUocoBkziOQNkdu4Ukkl0AD8J2s7WnQwHJk0O/BYLir2OEf8AHCFFdkV3Xe0ZfHh/jw75mgrNW1x9vxY765sAWSAFWt7FM7K+Vpd9nnlnF465va4Lri8lxAZyXGcOkbBxHHlds1kgJK7ckeIDdslA0+ZA/wDhdlT4OHqo40yCy+zVChSbW4Vlw2UBFLZHE0U+Kxa+GZG3Jtrh9Ajmrk08l6JIwSY72d2EfsuBlYXMPzMKzsNqvRt+zsVOPnIAuqH4iVzns0dcMT/6iugkcGRveTs1pPoFVGhz8dyZUN9XroiaJXPcPBfxCHsCSugcfhP0V3yx7ZjOY3xHW48z0CXw2fM70H/ynSUHn6JFunwar0dO0bhZ+a+QyEsAcRvR6q+DTHHyVEBxeTZYem2y5jIqx8Wh1guxy2YHoFehlbkzNf4JY4de6QkGr0/WlJjWXvJ+gQknO97ppAKCjoUIIwAHFQnZ5VmlWd+MqAUoduLTDu0FT5YBgKr8uM/9Uas5P/DvQI5NzQZn7bCyq8QEuTCwDZ7gPUq7OBFDM88yaUPB4hPxbHjPIGyfIBVZ00LE2drLGHt2dp6WOYVHMgzmxnwppMiIc2cnBWi8Me02beQCDuHA/wCxCWfJkhkbHEDZ5v7BWfKOZS7ZaZEGLI8W5phYOrhuf0KdLiSVeM/xXDmx4on6FaeTO8wMLyNRG5UONEGAykmqJNq0a01rE+ps7sRkxyseSC0tcDRB2IKUlo3sKbJk4fm5JkmyT4g2NxkM/UhQuPD4z8EM+SO+vSFm6DpXVrOUIa02CFWlyY4Wn4tTldhxcTJJONbqovgmk0ub5g8iEcR4Y2fGYzHaCWOLi8CgAQnhznSJdXq4QsEB8EEB0sU7ASAQCD3CtZhazhXESzZpe1oPdVcKfIiwIYX4Mc3hgt1PJ3FqTiOlns+4NjMWub8LjZC3k/64ctT2xcnPEgRv8gVWaLPnQCnkP3L/AKKFo+L0XJI9Ow3cNsZhML2BzgNRBHIAXsVT4o5srhIyiwmrqj6K/jODMdn3bnkvI2oEbbi+pWfxU3Py/iI6D9gueP8AooaHAzXDj5yFaFrO4QdHDmebiVbLgvSg0kkeTam5tkkjvgK5f2kdeREOzV0cjvuyVzHH3A5TB2aFMmmRXFp6zPhFzxguLAXDccxvzWtx+ANLHl8jpQaeX7E3uCBazMNofmQsdWkyAGxYolXuPxkZmrVDprSGMIttdCAsXzJHUvRpeyA+7yz5sW1IAXPB5Hmsj2QH+Gyj3eFsZA0l/kFsjB/6InEnGxR2aSPVK0WAGhSEMe2KMHS9jQATyNi6RHbWPNUQSCCuaElFNo6GtZEW2SDe9Ansifiul5jDBoGw2s0pZARCD1WbJiyOeSKolQ058pGtagnkmW4c+Evt8YU+Y8PkaGn4ALAHK1le6yMNkChz3VwvAcADqcSFEY5JaTZFZ/QliYHSDsN1JmX7lkEGj4ZNqDUWOBBpWMkasKfzjK62sRwa20c7A+OVoOrwpeoug49wehViUuaKl8QN8+XryWdGWhu5rZTQy5DC0QmQE8gASCuRo9JTaRWyC12Q4s5UFGn5E0s2U/xiS9oA3FEJiq1h01vUC2xI9vBcZzBZEleoWItqFxHs+K5iQb9uYtF/pMy6hbEkw2vOUI4nGV27rN0ByIWnjteJXFxAZW4G5JVDAdHw9j5nktbMA1uxddc3UmT5fP3N9yynS0AggnqT9As+qbsniMOnj44vSzkuklmONiObE0kmR4Zae7hkIY0eIWOHUVRUDYp42Ne9hBO5LDfqCkE8bAQ97i6uTgbC5uUsTN/6vlMeMTGY8l0zntHMgAWrOLNGHmNkYY3ag3c/qSqzS+cDRFJo7lhATmwSCZpeAynVbo9VFRLGsbKT7X+lP2gaPd4iBVOI/crDXQcZDn8Pfr3cyU9K7Fc+uiniOGlL1B/EPqF1EHFw+GITNaGsc0B7SehXLhW+EgvzQC3WyMFxYe1blbptcop1EdSO2BZJGJGEOYRYPcKJ7aKpYztOKDK4xgkkWaodE9072sJZOHNH0IRdX+NHG+n18MsR7GiuLzIDBlyx1sHH0JXTNzJPmB8iFj8UBlklkoCnXt2Ksr4z4RKplDllz2ciDIYxXzlaueS3huURz8IgKhwAfdt7Bit8YkEfCcg+QC1TK4ZnAz4mVG/tHutyUgMcXcgN1iezouZ57MC2pSA3ciiQNzStusfpQmaNYLBt0+nNW4n64m+KXawKOkABQGmPNlz9wSXemycZ2g1pWzWl3LDbcHGMhgFlVBFM3kw/o9XbpooosrAoVCJqOqOT9ipYA4R24EEnqKUxJ7BEhO2yAaQkpKKI3sJaB6oBCKYqkn+YVfI+BUJtnqGDPnOnjEB7xkK1kbwP+iq5m3EsM97CuSi4XjyKEI5LjjwJI4W9SCVP7NMc7ihe1urQwkqhnhzs8lx5FbPstFI9uVJFWqgN1VPWdafbW2bsQL5AXCmA6iCOvcKhmcRYcgmEDTzcCTRK0MwkYTwx7RJ2vp2CwoIHTzMhobn9QknhXp4xknJm7FLBlwCQEMaBTmOO4RkyCLAfcekGgN+YVQ8IjhlEj5iY+g5E+RVycRZuMI2yBryfhB6HsVaEteMxurSTcOTGx2Brn6WtAIomroKSLHMl6HDQKBOnkrJ4aYwDLOA3kQ3oVJDoxr8EyEnq4rqcopcHHXXOTWohOHiOmYXtLiCPjvdXGFwjL2NDrJBVZ1yPL3kC+ZqgrTi2KMRsAcKslYSlnLOyVaSxFQSStcREwDfccwFX9oSWcJxh1fISVpQxMZMGOOgnqDYKzPach8GOIjbWE2ossTRTpq5KxNnNymoXeZCjjH3nOviG6fP/AJYHmEQf5jdi74uQ6rmkz0rPZqSEskGhxHIjzIBFqnxGg5gB6WQtWKAPbCTE17SSXPsVyI3WTn7SAdgaI6hYxesozRwjIzAgLGlwN3SnqQk0OXPqQpuGNDOGwGiSW2lMADy9gLbJPPmp82PDmdab0z55qYS4UDyWBxR4flX0DQulzIJm6DEWkarIIXO8bex/EnmNoaKAIHIFbVWdzKSh2kXDGl/EsYNfoJkHxdlb4/ERlMkuPQ9oDQ19mu5WdjOjZkxvmDiwOBIYaNeRVvjORHlcRdNC7UwtFbEVQWzTc0yF6N32QH+CyT/zFsGJ08jw0bAUSsn2QH/ds3nKtnHJ8R7GmnXd9KV28RlmyK88boy0S/iAAsciOh+oTY3P1EdDQP1VrMFwhgFvJsFVNg1xqnUs1FNcmjeMa7Lt5HhnSDV2AFG7LjoloLj+ykgwTktfZ1PHOynfZEnY+qyVjjwjp7KnyzOknfK4B2zewVjHgJcJCDtyA3V6LhjY7fNs0blMlyDIdEY0Qg7AdfMpDZSFlkVHEROPMEURsVacNeM8WBcZFnkNlQmnLH6K6iz5LQAvHqrBYdu+y6+7VjOGdbi0/wAZjY8UeNjsL8qF8JB8QA3buQPmAnai2FsOTnRvbqDwWmyw3+4PUKoIsd7HkFo8QARkA02hyJ7lSmPFJZrLWktLTpF7k7OFAbBcTXJ2IrcVnhmyWiE6iAdRAoHdUVZzGRhzKAEwFSaPwnsQe6ro1h11vgRb/CWNm4TIHxulDHB2hnNxBKwVYgnyo46x/E0g/wAIJVZJv0TYm0dRhQyAvmyYj4zwBQGzR0AUngR69YxQ1/QtZv6rl/fOId5f7CmnPzWUHyOb9RS55Uyb3TBVM6sg67a2QbdrShxDidMxH/Ra5P7Sy/zilHE8z84rP+PL6PDI6wSPY51hzhd/5ZUQneS/XCdBJ6Fc0OLZg/1ilHGM381P47HhkauaPEwMoBrg0EEawR0K5tX38WypI3RvcHNIogqgumuLisZrVFxWMFbw8s4r3lkbQSwgk9QVVTZiW1XZbJaLniLEs5mdcsznED9Fb4G6f3rSCPDOzw5ZMbXSPpjS93OgrOHmOhnBeLYaB23HaknHYtI40zqpG6WhnUHnSzMx4OcYn8pYgQPMFXpSHsbKCS14BtZPGQ5j8aZnMOItcNLanjNWtRrcGjDI3jsAEntK4t4M4Dm+RrVNwr/JkPdyqe1EgZh4rb2OQF6cfRyv2J7OMLI5y4bggLUlJFEEN3smroKh7Pg+5Peeb3lWcx5ZoIG+5WsVrC5Y4ETSACRrmEndo5dVIQ+I6Q4OHdRgEsEhdYBBrRQKfrd8oWhSw1/4QhBQsSwDcocd0AbotAJaAPiCN6Ss3KAlr4aWfkipForNzD/iSFDBncR2yMN/aSleduxw7gqhxTaPHPaUK/zH6IDjOIishx8it/2Z8GPhr/GkEfiSddgQsHP3y3jsV1vBoGs9n4tcQlaQXEHqqrhnVZvi4I8kRvhecZgDGGy+uZWdHMY5mSAEOYb2HMLczIpp8Ix48JadiBtRCy3cIy/BYRE7xDYI7I4tvSOmcIxaZqZLxJQINDcE8qVYOYyMl1OJNCtippHSGFuNFbiGgPNckDCDGbxlxIu1T09Kp7/VFeDH1scZhICDsDsCO4KkliZHGJIXW26cwmwUsFuY+IE6tizqL7FGjImeAcUwsu3CuZWuJcHJKLgxwMdigQDsQfLuE6M6wIw0BikMcjgSIzrANAihaqzQ5/hklgeOoBokfoFm+7eWdCaY5olfmuY8DwWblh336ELJ9qyBlY0Y5CNbOHizMYXzGyQByNkdysL2pOriwHaMBW/Dar/6JGJP+Bo/qTsYNMzA4Egk7BNmH4PqU/EAMzN6PQ+axkdFj5N6LxPAvXGX7FjxVAbk3ssTPIMx+atyOR8x5LXblAOYfGkFRkFg6m6qv3tY2bvOd7Nb+RWMFjKM6vAYfs7GAb/phWhASNxuo4HSM4ZCGA6hGAAO9LDDOLZMj4iyRjASdzQIVe1NmRc4pmRQXHCPEmINno1cVkgtyHi73XU/ZOS7/NcIWfWyub4pE2DiEsbCXBpqyuijE8RWz0ScJgx58oCfW48mxNYXF6TjDI4uJSxxRtjYygA1HB2l/EWANmcSDQhNOU3HxGc4yMLQ91h7Ab0kGlvuTMsWG77Jj/ut/nKVaklLM/wyaYao9iq/sttwn6ylWsjFdK8myN1pm6jJSSlrLDiRMCSXV1KhnLfGO1EgHdAbkAcg4jqq5xMl83ivNncV0CxVckzVOD/ScTFrNENtBJLj1JSePM3lI4KB2PlB5MRodkFubfxRhy1jGK4aKtN8posnLkfG6N5uxsRsoAEgZkk0+GuxBUghmDrAAV64qD1GVjbWMrTijfcUVpwG8dl9Wqq/EdIAC8BW4xoY1g6ABQ1km0TKxOtL9RzWHLGzHjLnAvZkfCwnYEgbn0Vgyxn8cjS6GQvj3Bu3UR60VJj5HvEJx3xQhjHETEANOm+YTiDIx8kuJCyGEE6gAbb0AXI3jOtPhFHihsMJcHVJJyeDsTY2VBaXFMbGZCyeGMscSBQNgAi7Wao06qvQLX4JxPJw43wY+J7xbi7mRSyFf4W7KYzIfivjaGNBeHi7Cjc5RaS1G43jPEH6a4bsQCCZCsvi0ubxN8Ej8IxEChRu7KtiLi0EZAkhAjbtQvkAmz/aGtkZOM3ckabolpRyZkkk9Rj+4ZevR7vJqq6rpaDw/LG5xpPRa8sXFS9mvwCZLjHqSnA8XhZbWwmu25OxUaX7zEbiZL6DceQktBFDoTVoOJktY57oZA1vMkV1pbEY4mHsjbHAXRxACyRTdVhPlfxWRro3QwfH2O53JTQ5swjjzgEuhkAF2SDso1uZ/EM6Fhjy8WPRICCWk0bNlYaIum2CdLH4kNt5g+qarnDgHukjdvbbA81KeckWLUWOGRBkzMZhDHyCy/tsTRVjO4cQYn48JJADHmtztdkBVJnsi4hiufIWsDQS/qQunicfDZIxpYHi6AWVljhjOTCpw2J8nDWGVmjcjcKjxaAe7DfYPC3XPc803kejlRzImPhfZ2obeYNrnX+9CY/horFPm4rK9rjbMFnaQla+EKxGeZJWV7TC5MfyaV6ieJGKWsvcFGnhbPMkpc3d7B0pScObo4djj+kFR5J1vePkIHqFrX7KpcksTfExgACXkEAi/QqfSSAS3chQ4rKiYWkmzZobA+eya3lV3W1t5LQixG2hSiaE/wCrH6hLrhPKSP1Cx1E4yIcim9VPcbuTm+oR4bD0CagQFSRDmnGIJBTBuQP1QEiyMk3lE+S0XZMLLuQLGy5wM5gBBttqNQwg4t/wQPZwKvNNtH0CpcS+Ph8m3KipY5/u2bdAmg5nMB99m2/iK1eDcOlzMd8gy5YWB1AMWRm5bTlPsAfEU2DicmNfgyujsbgFZtnelsEjqPsSccuJ5IU7MLLY2vtBzvNzN1yv29l/zUiUcfy/5mRV1lHBnSO4TlOfbeJSMP8ASKSDhWcOXFZlzv8A2hy/5lyP+0WX/MuTWFBo6EcKzQ2hxI/UR0UfZnERy4vKueHtHmfzJTv+0eX/ADJ9ApbY7Wb/ANncT/8Aq0iPs7iv/wBWd6LAHtHmfzB9Anf9pcv+Y/YJrHYzbkwuMMjc9nFS8gE0ubmnlyZjJkPMj+RJ5qy72jy5GFj59iK5BUPeI75oma1rHrEn/Ez6FS4O2Q01dA/oqs+QzWKPRSYc7BNuTRFEd1SSKyfJpgPD9ZaQ3Y35EkAqhnG8h5qlrSZMNynxJHW2tFAV+vUbrDnmY+Y0b3ABWUSrZ2wmbAzHD9mloF11pWSaFLOOZC6MBx3ACkjzYRuXElZpmbTLE7QQF5/xmvtfKro8hdxJmRvAo0uE4i4P4lkEdZCuijNbM56kW+B4fvT3uEroXscKkDwKHUEEglVuKyiXiWQ8Ai3HZ1E/tsqlWil1KPOsy3g6/wBmiRwhh/rctSyATRPkFmeztDg0X/U5XJ8nwHgECiLslS2lyzJRc5YiaKYS/hZIPNwpSXsqB4j2j+pJQ3iL3PAbDZPmqKxGz6afvDQtMkJDLad7SRmQsBlaGE9ASU8gkK65aZi+NTIfFeNyQm+K8g0pREy7Isp1AcgrtooQ6pHcgpIwTWo7p2yB+JQ2RnJzPueRJlThsd6HnmavckUljx8qWMFkZ0mzWsCh1JBOwWmfDmmfGyGPxGOtx11YJ5lK4w5MJMUAcCSQQWkfSybJPZcjk2zvS4Ri5sWW8NmlJewGi/WHAgFVVr57AcJxGOY9ySXGiOVmlkKDqqfAJ0cskYcGPLQ8UaNWExCYassjiGXYPvMnqkkzsqSRsj5nFw5Hsq6FGDEWDnZbnAuyZCQbBJ6pw4jmiqyZFVQmEYi0OI5YfqE7tVVe11d0lbxHMYwMGQdIAAFBVbRaYMRPkZmTktAmlL2g2AVAhCZhKxApsPxDksZCRrea3UKscPk8LiWNJ2kCNaiH6N+bgkc8mPM4htACRhBIIWlGQGNDWaWVQAGwCRk5ka8iS657elIuR7ABJe9rnacuGce6xtFhuufIDfZNmxhPHQJBoki08k0SaaSKuxsEkIlB8TW2wPVFiWkMbiDTixDqAFj+0VmRvagFtNJaKdzBNrD44deaxl83AUu7dSZlHjTcgFY0Q7MA/ZVHEjJkPMEDmLCvbMAB2oBZmNL40YkHV7h+5W9fsiJKXH5R6JzJKbWlvomEFJpWpo1pW8No/hCNI+VXxCaux6JBE+zbQvO8E/p0+SJSo9L9SnBz28nkfqVc8KS94wpDjuAtrGuCeGa/Srsj8M/x5vznepQXSHnI71WiMd35bUngOHONqOqf0jyw+FBt3u4qrjf/AKiw2SDexK2BFuQQ1VHY0cOfCW7ayTSmNck9ZEpxaxIs5rdXD5x/SVELbhxP7tCt5LbxZR3aVDgtEvDoQ7q0LaS1Yjmi8esoOiicSTG0k9wEhgh/Kj9AjOlGJMWEFwHUKq7i8INGNy5HXJHarYlkwQ/lx+gSeBD+XH6BUZeLxg/C1wUjeJNA3a5VcZI0Uky34EP5cfoEhx4Pyo/QKlJxRoJAa4UAmDiouyHJjJ1GgYIDX3MfoE33fG/Jj/tCrDisbvxW39E4cUh6k+iZIaic4+N+TH6I92xvyG+ijdxfGI2af7U37UhB6+iZIaiX3fG/l4/RIcXG/l4/RNHF8aqIN/RJ9q42+x9FOSI1fB/umL/Lx+iBiYwuseP0UEnFoqpoIP0UbeJlz6s+iZIlYXDiQEAGJtDkm+5Yx38BqbHnscwEg78tlHPxFkbgBe4vkoUZN4g3FLWW/CHZGjsFUgzxKaBPK9wpxlh+wC0fT2LhoyV1bJPD7i1C7h2K9xLoBZRjZYyMpsDN3G/IK7NF4EZkeNgLOmys5qVcknw2SrK2Z/2Zi/khH2Vi/lfursJjneRE4PIANi69VMcWT5R6qkrnB42QnWyvj6sWERQnSwE0KBSukkebfpd9WBTe6SdGj1R7pJ8g9VV377ZKVaepFf4qrRH/AGBLG+SEksEYJ60FZ91f8n7o91d+X+6K9LnSzcXwxnveT3j9Al98ye8f9qJoTFC+RzKDASTd7LLHE4C4BrxudtitY2yktTKKut/hqe+5I/L9Ee+5PaP0Wf77HdXv9CmHiULHlrpBYNfhKsp2P0x4q/hp++5PaP0Q3Nnuy2P91VM8bfxH9kxubjOdQkPoVq43GSVL5SGScOx5JnyvDg95JJDyN008LxT0d/eVZ8aHummePoQo8NpZXUog+zMUmz4n95S/Z2N3k9VIJ2XvVKQTQ1uQnht+FlfUvTK/2bjfNJ6pDw7G7yeqtCWHujxYuhBTw2/B/Ir+lX7Oxu8nqj7Oxu8nqpJc2Bjq8SMHztIM/GPOSP8AdZNTTxmynFrUM+zsbvJ6o+zsbvJ6qUZcDgSJGkD6p3vUP5jP3UbIaiv9mwd5PVH2ZB80nqrAy4SL1tqr6oGVCap432G5TWNRX+zIfnk9Qk+yofzJfUK0ciMOrUPVIcuFtFzmjfumyDaK32RD1kl9Qj7JhBBEsvqFKeIQtOz4/VOGdju5yRj9U2Q1DxFI1gDZ5GgCtik8B4vTNIL57pTkw71I0kc901uXCSQ6WMfqoSbK5BC+C8uJM0hurBKDA8m/GkG9nfmVJ48P5rfVNE8ZkDBI03yo7qe1sjYMv40rnmn8wBv3WXm/HxuEDq9a+NA9j7f6LKaNftAzrRJXTFNJJnLLNbRr5Ti0OPQAlc9hyPe5sGsxiyQR1K6DiP8AwGQeWlhKxMOGMyRyOyYWgAWNYJKtKUlwiKkvbJjDJ0yneiPCk/mneitE43TIj9Qm3j/nx+oWXfadP/WajC1rSCnawR/+U5sYHMA/rSDG08h+67DlbGAnUPisHkVN0UYYWyAFSFxDqAUMrogJOxSEWOaSQvG1AID3VTgCfqgGHcrMzH1xbHHYha34+iwcqTVxpvk4KkniLRWs25BqY8d2lVuFG8Bg7WFbIsEeSpcKP+FI7PIQzKPHBc4PkFz+QKeF0nGx94w+S5/LbRB81WRZFVwt1K9oprRR0naweRVIC5APMLRaLeaA2okHqO6ykzrSxFOUG3m7pwCiAU8x+AkfxPJTIIpJ3lkMZe6rpotEaLhDoIHzyaGVdXup/szIA5t50bKaMLOY+2wTNd5ClIMfiXSLIR6/QbJMWGSJgDo2u12RvuphFMXknGj27vVP3fiDaqKcVy2KPC4jz0ZKq0yrwT3Cd7nEBv4iOaZNiSwsD3gAXSk8LiAr7ufuNimuizZAdcczgT1BUrSUytSfAPvD5NJ/ZEkUkQHixuZfLUKtLAN3nswqSxex2g48VglpoGuh7qnxEVOATdNG9LSgaDDCGgai0AWa1bXSzuJkHK2FDSKHbZXo5sRhY8iwwRbwCOYAtak8Ghkh8IsIcALPMV+6z+HA+KNNB21F3JaeXrEAuqIGodb33C7721Ykjhgti2UeCb8Xi/VdHlNjMf3ocWWLDOfNc9wEA8WYR0aV0eTF4uO8aQ81YB2B8l5P/JPOoiaUrYMqcPiAsuJMu9lu7K1FXJgSAP4b3+ijxoWMkkkZG1gNAadr250ppCQ3bmTQXndRZ3WabRWIia6TYUWCu19EeJIBuCSWg8uqcJaPxXyHr1QJhYABVXvwsIx7i8A78725bKVNY5pJDQRe6cspewQZ4/7uyf8AyXLiIa8VoIvfku5zRfD8n/yXrhoa8Zuq6scua9DpP8MvE2Y8QOYy4ibjJLrFA2sjI2mNCiKW5EJTi2DFr20nbSBvdrEyQPGPPz7X5Lpress/RrvZrBBshVYwwyVRI20ixbdt7V2gascwFAyIB7ARHTCTsF7bW4eFCedyJKSUpNKNJWpzdxGilKIiTsCfoFaHDXPZrx5A8dAdiquSTxlkm1wUqQAnlpaSCKrY33U7cKY47sh7dEYGxdzJ7BG0VSZh8RFTg91XCvcVbUjD3pUwOi8u7ibPaoe1oc2R7GkNJAJs0lEsnR569UxCyNhwlkHJ52FfogSyAAB5ABsJqCmID/Hm/Nd6pr5ZJQA95cAbAKajZMQ5GEJGC2yjrpv0Np5FohH3hHdpHqFJBoACQ0aYLJD+5O9WqEu2S8d9wr0NvxWPcbjDRbLqyBQ+vJVJwBmR1yeAFWPsP0Wy2mjZTYMYdxDH76wgjdT8LbfE4fIkq69mWnSXuSsLho18aeewK2Z3iPHlk+RhPoFjezxM08szuZaFLXIXCZo8ZNcGy/OMhcPiUaXZe0Upi4NIRze4BcVA/Q4Egjfsrx9lXyi7o6gBWPAxPzpB5eGmF0DgHeO0E0a0OsegSasf84/+05bJoxxnceKBsSLpKJA4bAEKvKbeTXIUpIgAwKuHW0Swj4iUOvXsLKdEKaSlawuaSL1XsqtlGOcDLGNFE1uFBpNAn9QpP8sgE6XXzT5omAgtdbjz3UJgjH4Ca5ArmiQ/iTnno5dNMQIXnsCuYhaXTPfY5rK14jWpa2dEN6+ipcMNMnHaQq5Gfgb9AqeBQnyh/wAy1dejB+yHjI/AVz+YPh/VdHxgXHGVz+YPgKrImPtFLHGrKYDytakbW2NTtgDRrn5LPwGF+TsASASFqFlQzPaSAWkkHoVhJ8naZkoqGMdwT6laHAB99M8cwAFRyRXhDtGFd4W50WFPIz8RcAFZEyT7cRowvnnynvDfu2AgkHqr3DZS/MYQfh3KxGzyYkL5mBzrJAeOQK1OASmZonux4br8ipS5OeaxIdNKWl775ElMhmc+BhJ5hR5x0Yrt/icUuMxo4fFI11mhY7Ekqf0duV6Xc+Usbjsv/TBUd6ccmxYop+YzxeJiPUAY42kA9T2ThCdDvFcAwiiOw8vNVk+Qk8MHjj9bYN+6zYR93Me0Z/3Ct8VI1sDXFzBdE8yLVWADwcjzAHqUbOmKxGsAGxsDiCwAG6stJCyuJV77LVECv9hutprXscwAODmNIro8ELEzxWZMOxICv0y2xGFr/oyzw6mSB++1Eq9PKHwvBkc63E79AqmADRABJNAUrDmvjjdY5ggHpY2K9C1J2HDFtRI+ANB4n9IyuieA5jwRzCwfZ8f94O8oyuhXhf8AKvL0b0f5IcVtQCxRJNp7jWnsTRT0hAPMWvNctlrN0N8SMuB2NA79koLXjYbbpHBoaNgLIF9AjWA9oaA4Endp5fUFadjcdRXRaAAoJUqKWRYhzBeBk/8AlOXDwgeK2zQsLuczfCyP/KcuHivxGULNjZeh0f8Ahl4GzHOGNjDpJPgaQQKo/p1tZOWKmNmzQtaRjke8Pa0kEmvOtzSoZpua6FFopdcOGWZsAfCzboE2KB8maQyMucRtXVTRtuGM/wBI/wBlfxMqHDBMUJfIRRe80vZbxJo+eWKbTZV+zsvc+7u2UPhSb/Aduey1BxN7yfFFDpoTJZcaRu8br8iQqKyW40HXDNTKMOSMWSM6C6zWyu4co97lYytBJcCTQCyJsuH7RjaASyIm66FWi0EgtII6FZqClJmkpOuEXhqD3OOYzvaHyHluKtVuI5c2WADGI4mGwLuyqgalDVpGvPbM5XasSwyuMN2Ya7Kvw4j32ME0DYPoVf4y2oGmlm4e2XF5ur12XFfxJnp9K9rRrSSmJ5DGADY24AkpY5GCQSPaNJBBAHXuE6eAMhBMhcQaF867JkBj8N4lbbARuNyFwt8aj10k4jhLHkgRYg3B+Inmld4mM+qD296FpsIxmTCvEPmNlHPGxklsJc07gnn9Cib3Aor0TSBzHCRjtTdiRfJPjnY95Pgx6uoJ2I8lAxrI8V79ZY5ouz0HUIc2aSMHwxoIBtgokKHyRifBFnan4+RsdDCCPKjSyYxU0fm4BbEviGF8crnVoOx+lrHsgg9qK3rfBz3LGWYGtOOC52l7CQBzvflSZPfj48jhpOqiP1v/APtWsbw2vyA+MvaHmgBv0I+ir57XsYwuIcQQbHJF7MGXnCnK1wduriTeQppNquPio9wrvBQPfXki6Ytl7MTS4kQzhuSQb+7KzfZttQSnzAV7jJI4VP8ADVgKvwAacBx7uViF6NOGRgyGRvAOsGtVVY3Vz7sdI/2VAxYkt+9gfDu3USE7I4RiHGkMUIa/QS0glNJReofK30CNvlHoFFhvEuFDIesYKbJlxMfRkaD2tCSuWEkmhvzUgFBOP4eYKQBaaWJYxbAO6kBLG00Eg8woSTYpSASF4AN91VlWLUbiSQfMFJJExlaAp/D81Ue46wK3BVUQNzTWI/6LnIWuDSe5W/xQ1hlYYBazdixufo6KV7ZswEmNhPZV8XbPyh3IKmxTcDPooYhp4pP5tBWy5RzS9sTiguFn1WBnxlsLiQui4jvCz/qCyePs8PG5CiQFDRMfaMrhbQ57y4hooCytLKBZhyFwp9aTpNggnYqrwdh8KU1tYuxtQCu5hvHYxpDmSOaWkc1zSfJ2/pk5ZucjsAFYgcYsWEg1biT5i6VbJN5Dz/UVojAypuH4kmPjSSAA2Wi1bNLtpLkuAMbhZTCAWPPK63pW+EOZHhTRtrUyAaqWfLw7OfC0+6yh3VlK5w6CbG4dnSTQyROfoA1irUxT0ysS7dTIc+MtxTITYFEHvspI4dDGMabYHAWrUsJlwIQADY3seSYQBlY8Y5GQGv1Vs5M2/wDrSLGfiY02a+R+XJG8AAhrLUPuWIRX2jMf/QnZP33EnsG9uPWlDLFGzIJhADdBJAJNb0pZRN57MXjkUcGUyKGQyMDAQSKKqwgnHk7l0YHqVPxk3m/RgUWPQgBPWdo9BaozrjvatNkgmrHwEEh+vdrgeVFYGYS/LmJBBLzYP1XRkjxHhrY9fNzKO4JqwucyTryJD3eVr0nNhz3vK2aXCwA+3EaR3NdFazWtZjFjSbFnc2VX4YA8kPrTuad9OYVjPfG+ESMO5BF0Qe1EFdVnNyOSP/z0j9nh/jZD2jW+sD2eIbkTH+gLfBB6rxP+Ue9Qa0L+hTn4gyDKELozQAJNgegKec2FjiHmSMg/xsI/UKrxQRiYyaB4jGN8N9Xve/oFK6AmFksul42DQwmnDc7qKumrsgmXcmmSZTmzMhibKWsnNa2HoBagwc/IzMl8YgaxkO0kjjuSsnPdDFxCf3gku0gxsYCA3aqT+AYkp1ZfimIRguDK3latn0yVbQ3WdImSSMjHxmj0HUqGOTIna00IWEA3zcR5DkE5kDWOcQA95O5cSvPhWtyTLvUOyLOFOSC0mN2x+i4iO9Y58xyXbzCsKUWXfdu3/RcOwkOBBOxBXX0mY8NKzoMdsZjie4m47upKFE0L7LGzRUx6ivqP0K2YBCI2B5aDKaIFm6N79lj59CYgUGgGgNwBfQlbwfJc34G3iwn/AJYT9CXDBOBjn/lhS0vYT4R89ZH+7IdCJSIY/ELbAICmpRZ7xDgSG6JFApJ4m0K4pySZQjbDNm5RljOktABrotGDEBc2FpDaAADjVrHnc6SRngkkztAaT9ACtfGikZjMEzi54sEnc81zUzev6d3U1rtT/EWJ8Ix2RyBog8wq+iloTzCQGibIAKq6AuiEm1ycVkEnwZfG4/8ABA/X/cLGxyBNGezgf3XQ8ZZfDz9T/wDxK5sGgCuW/lnf0vEEdAzFL2uje8B4Niz0UE7w1wjZVM2JrYpXB5mfIwE0SSedBSxRRl7A/Z55DoSuBtI9jc5ZXAILHjYEqUxanlj9niyPMEK/Vghoa4gEBmwKgjkEkn3zNBB+AnfdZ9+8od+vSoS8QtkYzXo2cKtOieZHtIlcCDdEUFagiMUhe0/GTuOhVbLhMEgLCQ07tPY9QpTT4JXLY6TLMrwx8bXX8NgUQDsufIPJb0Za+pZWOadQBLNwSsfIGjIkA6PNfS1vXwc96zC5hGRuS4xNDnvYwgE0DYIUOfEBC8knWd3AiqNjopsInxoC00TGQDV0Q61LxKIRMfC8XOAS54Nh31PRS3kjAbigvxo392ilpcE2mnf5AKvwOMTcMYeziFe4MP8AiCDXxUuhI5/ovH3OHDeXN4RwdujhsfmSVF7RP/w8QvcuVvBGjAhH9IKkfg6fGyJ2a4SNhVEDdWsCLNZMRkv1xaa5jnZ3SwuLI2Dw9YddfUlWYX67+700AQFVoJlTh1jhz4/4oZHtKr8L4bBn4hyMp58R7yrWJ8GfxCLoXNlH6hN4ewSQvdHOWN8R1ChturFhxHkEgBJ2Sn/ppOiFvWhIrtgO4pTxBxZZ2cdwoiwvJrop43B7dhRAVGVY9rg7qq8gHjEhSxt+C+xtRDdxKhAz+Lm2NZazDE8N2eKpXuKkmZgCpyNNBc9z14ddKyJfw793ZZukzlxMnvGlwCfdwD0KJKHEGHuwhbQ5RyzWSYZ//Dg9nhZ3tX8GLEO5Wjn/APBvPaisv2tdbcUXzCs/QrWyRBwdlYrHtJDy4kdj0IUuYWl2OBYIkJIcKIoJeHxaeHRggtDwCHsPI2jO1e9MLxTmxuJH6Va43zI7FyzEkNvcfMrpvHmwuDYwhmLHPA2BXMGySulzyGnFhA/Bv+gC10WekmU/tDiQZMBlymngXfJbM8sjuDPMsheTIAC4rLjpjJSBQklFee60csFvCceMC3PkOysmc0kOklMcGKy6IbY8zdUo4neJx9g6NeosuFz3spxbrJphPbc0jhLHDjLdZJoF1u58lCes1nFKJo+6ATv1g+JKSdY5NHZNnxGwQvkBLiRRPkm4Es2VxCSUuJYAQR0Rx+QsjijaSCSSrt6tOdJppHL8UIOa+uVCkmIAfdx0OQEziJDs2Q+YCmw2l/uoaNzI8j6gLJ+jvXCw1WuGpgc8FtgB+jn5Fc46jIa5al0YBdr0iSiBbCLDCOo/ULnBvI08ySt+jW2HLe8rZrYJdHGJBWzvUJ073PxSNjobVJMFrTCbcQ0AkoygGYwpxIe0H9V2NryHGtUB3AyGvnJ5BoWqxzy97iQYyAWUsvgzWOM4eNiAOavufjQtt8haBsBZXj/8gtvZ29MtrRagHi5bL3awE10tNzcOMUYi6JgcS8MNDko+Fye9TzystrGNDQHetqXJlkyXiDHHwEm5BvZ8lemPbBIpZ/o5poPjvZkMMjXkhpZR0negtPHlEbJRLGHvEXNlCj5kGwFn48rnzsjO8jyQD01UaT5CyHAxzhCN027ZBVyE/wAQK1f9ljLyiocmxHlB5DGxmV9AkMGzR5kqYyujFy48rB3ADh6hc7HPJE6ORkUmOyR3wkjcOHULXj4zkhpD8eMnu15orml01f6SlKXKLTsuKaCcMJJDCDYqiQuMjsOaRubFBdNG8yQ5Ej3DUQSQBQG3Rc1HVi+4SmChqRqk0uTW8WSHSGkbEkbciQQqOcDrbdEEEg9SSd1eaxj2xl8hGt2kDyAKpZ4+8AJt4BB9VovZJ0fDgHcNxj/QFY0hQ8JJPCsbb+E/7lWthdrGXX2Rk4o4JURcmyMNWX7SO0YUIB5vOy2aWN7TRg4sD+zyFavrp2SUWRGiMXqMLGleNLyTpYTRHMFdJweUz4ADzb2OIPrawMVvwyiuoIH6rS4fMY+JtFfBM0g/UBdDm603H2dE63ZDGbYA7ooXyT9AKUNoXY2XI+vsZyqiJR4owO4e/wCo/wDhck0/Cu1z47wpD2APoQVxQBFg9NlvVc7VrN64KCxHRDIljx4jFQYWAnbmSN7UNieYve0Bwadx0ToC0cPbKWl5LQCB0HK0mPQa+Rw2DSP17LNpaz0YtSWCkiJjRCC4kWHnmmwWC8gkkNJAO4Klgin8G4pAATsD3Tp2R4oIaHeNXfZU9cEpr0JJkhoEZBa8bB/NE8uljWPAlJ3vkFXdKzQzxR8T3aS/sOhVoYssL/DuORgF9wCmJEYk9IcYzGZr2NGlnQcqWbxRmjiM4oAarV8zyeMLJDtINAUKVLio/wAUD0ewFa18MztWrQwzfu/YSOZ6haWXG0RmOH72M0XP6tJ6E9TusnHJbHfVkrCP3C3SBJC9mIAzQ25bHwk+Q77c1eZzkPsobwMhn5chPqFd4MLxnnTdvKzvZ53hZHFIugaXBanCaZgNJvcldKepHM1jZR9oyDNisAqgSQtWMaIGDs0KhxpgecU9dZH6bLTaAK8gEBbigD4Iw4cgpYoBFZbZtcQ7KyDM+pnAajW5W1wPHjz43+8OlLg0VUhCNFmsNRw0cZZ2mgI/UFZWa92LlPZGdLSdVV3UvFPduEBksIkORZDNUhICxJeJ5JeS6c2mA6gEHkU+HqVGL6gKaPZiuwxwvSTdd0wSFh+E2nxglrgFC4Ua5b8yo9gkbM9ti9intCZ4UgskCu4TwaYSgMbOJfmmjyUcgfo5pzgX5LzfVBZsd1xWPZM7K1kUS4BPhkE7gpZ9s3HPcEJuCCNY80uXtPjn+ohdNfo47P8ATJMwasOUf0lc97QZDMibH0X8MYBXSTi4JB3aVxUj3TTgu53SSeI0pWvTosdpZixCg8AAPANUK5qnmOLJpRvTIQAT2JtaIH4dAj1htgcg4LLz3gvyiBQtrQFyp6zoXszo68VmogN1CytzMy4pMyORpikjYwg2+t1gIWppKCkbckmOcdgbJHs8EgHcBXp83FMOE1k4PhEl265ZWMZuK9p95lkjN7aBYpE2jN1I1+I5MeW9skWS0EcgSBSm4blwsz3zZEscZMZH4wbNLJ8Lhm595m/sVfJbitaz3aSR5N6g8VShMOtPg3cbKjgheW5TWSPcTTX8gq2VPJPlxl2XG+EbbvGyxEIifGiXMIOVMWkEFxohW8I6X4nYCQk+RCz1p4FCfG1AO+4caPXcqH6LtYjQlsNkJDmPYDRuw8EFc43eRv1XRzEMx3lrQ5mkgEGy0gcv3XOx/wCY39V09Ctmzi6l/wDWbnDCWNA3IftY5Dfqjib9cZBBGjbyP0S4DizHeashl7mgm8UJLBYI2FgmwFvjdxzeqyhAasWQpgyFpsyG/VV2kC7Tw5o5ELm6pbYz0ulxUo08CMl0xiJ1PaAexHYq5h5uNjRgRBpOwLGmtJ/Xos7FzmQ48ge4xgm2vAujVUR2IKglyseENfUb3nYBtElZJ4sK2V90m2OzBjwPa2JgfCJAXP3EgBO5B+q0cfW/VkYojbkRk6g4Aue3oSVmPBe9sgjt4FcjslAeX29pbXYIpYWdGrNNLjE0ebwtuQ2mujcCWOO7SsmB5e14IIcDR9FI5sjMgvYGlhAB1Akps8AmmD2mUChYaKJPRS2msFdbh+i65GMdRO4IKyW7kC97C2TE4xkshlsgje1jN5KiWGsnpv4krmwuYAbjBdZog7jlYWZn/HMH7gEnZ25G/VaWNIRjsHhl/wB4GkF9AX0CzuJ27IJ35kWTZVIrGZm/wc3wnH8gR+6kz52wRhjub69AVncJzY4MWNjnE00kgd72CTPzBnTGOFt+GaB7khVl0sd72zlbbljRrwTNyWF7BtdLP9o4tXDWv+V4UWHn+6sET9i91ajyHK1HxjiAmxjA0cybs7jcEFRGhKSkmNaeGdAA6Ru3M16hWKdGI8gcmOFnsORUTWHSNLvioEfoRy9VoODTCA6mseCD0AJC2kzeM8TRs4wcceMvG9D/AOAVIQaqq33XP4PFizH8OU2GM0mj15Aq9DxOORgsO2YN+hPZZvpYe2zlblvCLuWHPw5h3aVxLtpnj+o/7rpZOJxhmRG4OLjdDtYXNzismQea0rrVaxMtBt+zWwxMcKGSIH8Jb3HNTmKSZo7jmwChawg9zRQcQOwOyPEf859SocNenUrcxG6I5ogQBJ5ULoo8OWdpDwdY5Eg7hYgfISB4hFkC7NBXPdJOufBz6SEqHAsrv3C+MZ7GkvYTXIAE7pQJ/BIEcmq+YaeSo+5SagPtCH/3CqPiyD/Ud6lPHpLu3nDVliyXyD7mS7G+gqpxJsg8IyxlhALQHCrAKqeNL+ZJ6lIXvfWtxdXKzaso4ZSnqJYSfByAOjA79QQujhInZFE77kb1L1P9IK5zG/zXDvG4frRpb3DzJNgMa8E4paDJo3dyA9Nks9FDMilOJxTKBH+bjlp9Aul4UDHw2M6tIpctxcMZmxyREFhBALTYIsrq8NzIseEOjDiADfVb1vUYWLGZ/EX+Jm4sfUEk+dlaDiGMeTyDSfQLPyKfxuIAcm/7klW811YGQf8AllWT0rhyzSTZ6k2t/wBmJNE7mE7FpH+xCwo/wNJ6gK7w6c473yAbsAP6bhWZpmj+Nz+8cQJ5sYdLVnvYdR2T3EmZg572USOOsokVw69S/wAIUVtLtiKtTEBzRvSlsMm8IvFsOk9x1VZzXxu+KnWOaeTIwfBIkBkePjcFCAscpDAyvokkOiF58koZpN2FBxSYQYT3lAlrMiMEucehKlDSqUGe3RyKlbnRkjZee9bbO9LFhcxAWSPHdGdt4B7SBMx5Wvm+oTuJGsdh7SBdVT4OK1f2LUpHgv8A+krjcaMOzY2DrIB6ldZmShmK/wD6SuYwGufns03YJOyWPg0oXDN/bWwPLSL+B9fsVnSYuQyaao4HxPcTTzyK0wC8mjqjeBQI3BSAuJu+QIkYRz81yp4aJtGacSdv/g8QpDjTFgLcLDcDyo81pkPDgGu0vYRVi7b2CaQaIaRGXgmM1YB7FW7mW7mZgxZXtJbiYdA1zI3QMSZ5I9zxQQLILyKWmSBIXvFNeQH0NgehQfEDAX098bSCQKtpKdw7mZgxJi4D3HFs8red0hxZAd8HG8jrNE+q1KJJAc1wJ1RkCqFclGSHtNEGJ4AIqiHEopDWZ8mJKw/Fg43n8ZoIOJMAP8BjcgdpDy9VoAua4GxqaSJA4cxW1JCHimMIY9gBZYsEdQFPcxrM/wB0kLQ8YMBaeXxndTYkExyDI4RQtZHpbRsA2DRVs04miGh5JaSNg5BPJ7yOQEhA5nnahyDYzLAOLlVpYSC5zBzvbdYEW7wtvO1+5Sh+lzwDRbsNJKxYRcn6Fd3QrlnL1PEDXjFQMIN2Ku+nZR5lmEEk2T6qzBFrxiRGXbACuY/RQ8SaGEjSQCQR1pdEZJ2Yc0k1AqRxOlYdhQKkGI4v12BtyUFvA2dQR8en/MK4+p3yM9LpnlSLnu8jmFheCCNwmPiMNEmMUBVCioAX9JCnNmEZ+MGQ2udabOSJSJWtB8QgHluVGZTGdZmJI5UU588ZZb4iR2ulWfPjaCGxCz6hWS0q7MJm8UmhBDJpHDs6iEn2q4PL3tD7PXZZ7pWE/CwBRlwINgK6ijJ2mu3iuGWkPjnYSDuyQkLNA25qAPaDu0EKxY0ghGsFcnI03WzQWuPIG75lV84AMiFnkdldhi1QtkELn/eNGwugDdEKpxKPw5BHpIomuu3a1knyXRNw3EfIxs7ATTgT2IBVp2HkiaSRkZGtxI3COEyVw0gEinHcK5FO1uOCSd3UBdlZyVjbxHLJ42ikcPIfINbDprcbEKU4RkmBfHq+GuexKte9Rkg6v3oFHvTA6wLrnvSlRmmVb4MYY0PjND3nSD3WjHBgwutxD2nq4kqZ5h1tf7s0b3Z6qZxZ8F44vr5ABJJvEiVrOb93/wC9nwRDUx7iK8luxYjWMGpt0622d1KIo/fWztA1noE2T45gxwF2SA4clMm5rFwQ+CBmDGyYnSQ8kkE8ljOZC97i/FzNZO+mq/TZdCZA9jy5wPLYWa6EpAHQh874bbMajYQTpdyb+h5lItpay0Xpz/hY38tnI8LG/lsxdD7vJTMIbzCneKQd2Dez9TsU29bzkCEthiGmRm/Pm4/UK3kLmB4WN+TmegTTFjfk5noF0JEjIyXR/Flbxc/hJ5D03QYpXvbjsb99D8TjvThyHqo8gOe8LG6xZfoEeFjdY8v0C6FpGp2WQfdW00jfauZ9dkvgSMjGO8ETZBuN+/w3uR+gRTBzvh435eX/AGhIY8b5Mv0C6UxyPkAZEQ/HBMrAT8XQAfUbhNBawPy6LsV5IjFnmNgf1KnyEnPw+7RPa8MyiWmwCBRWlweKWXCDGmmC9TCa1gEmienNXTBI2NmGb95eQRJvWnmT+nJNyYjO4ljXMbAB4zNzZJsto8wALUOWhGVxoxzGOSIFrCSBtVciujaAGMHkFje0EchgY5wFbEPbuHDdamLJ4mPG/u0Lep6jKwqNt/HXn5GgegVvOAdhSMI/GNIVDh0on4nlSgK/lyRxxgSuq3Ctr3VvSM/05mLeNo+o2U+MB4jgP42kb/SwonNDJHsPRxGwU2K4CeM3/ELWm6jUhadUx8mlaOFwuTKxxKzTRJ6rMDXjJf8ACTR0j63S7jg8EWPw6KOQHUOaaVbOZAywQfEb+6k8TL2+IepR4jPnR4jPmXF3TOtxrYvi5Xzt9SnCXK+cJmtvzIMrfmRSmO2A/wAfK+YKDMbk5cPhmQAJxlYP4keOz5k75hRgUhw6ZjQPEanDh01j7xqt+PHe7kePGCfjVeS/BHgPczJET6uiLV/iV+4OPYgqlg/HmjcG7WhxMXw6byC6q1iOK17IhyhJJjkNI1Foq1js4dmxkSMfG14PMPIK6AsMuKwtFnSFRc6NjiHPAI5grOxvcRtS0l7KHhcTDiRNv5SFIY+J6gfGNjr4ivGfHD9PjN11dI8WGiTIFlz8N9X0oObxR1XMT/60EcVcKdKSD/Wr/jQ9JQjxovzAmv4TwUK4rQHimvN6Ro4oxtNlIHbWtDxYvnCPEjPJ4TX8HBngcTBOmQ/pIk/7zBsSEGqvWtLWz5h6pNUfzD1TX8HBnH7TJBLySDd60E8Ufzkcf/WtLVH8zfVJbR/EPVO5/BiM4u4qRRfIfq8IvigaG+JJVfOFo20/xD1Rbe49U1/BiM0jiD2OjeXOYTZBIIKqtws9jyRGK+oW5Y6OHqix3HqrwtlDlGdlcZrGUoJc+JteD+ti1FkHiE/OED6ELSsdwjU0cyEV0k9/Srpg1hjiDO6w/uEeBmn/AEf3C2Nbe4QCOhCiVjk9ZdVqKSTMjwc8cof3CQRcQHOIn9Qtgkdx6hHp6qvcye1P9MN2Nnuu8cn9Qojg53SA+oXQ39PVFnu31VlY0Vdaf6c6eH535DvUJDgZ38u71C6O3eXqinHkQnlfwh0x+nNHh2d/Lu9QpBhZzQPuHLofi7op/dHY3+EqpL0zMglzoWke7ydd+p2UWR79O6zilu9kNFArYpx6j1RR7j1VVLHuF1FfSjhT5ONivi92dqJJBPJWBnSCFtYTg+gDp2U1HuiiOqOxmTpi3rZWbOH3rxpWCugtSwudLUZPhgncuaVLR7ooeXqrKxkPp4/SJ75AQA7xCN7HZE08j37A6zQL3bA/oFLX09UUeylWsnwr6Mjn8OYanOLAdwBt+nkpZ8uN8zJGMdpFghx5JKJ6BAb5J5X8IdCb3SCTKe6RkYBayun+xVefNy25EgZCHsDiWkxXsr+nyS0VV2asaJVKT1My/f8AOsH3YX38JBzs3f8Aww35jwlq0UUexUdy+FvGvplHOzTV4w2Nj7rkl9+zdV+7b9xEVp07sUtO7FO5fB40Zfv+YG17oK6jwyl+0c6wfdQSOR8MrStw6It5RyXweNGb9o5wJIxd+/hlAz8vSWe6fD28MrUqRJT/ADTu/wDB419Mz7RzrBOKbA/LcnDiWaDYxaJNkhjlo6X31S6Xead3/g8a+mTLl5MuOcc4ulm1aYztutrhjiOGxlwLXBpBBUZBHdTA6cKYno0rWuRlbBJFPgG3vMlb2rck15TGFwaC13NV+AN/wkh7uVfjMbhkM22DSVrLhGCWsp5U8YynloJBN20GlGMhgPKQ1R3YVsY2o40ZA/hCkJd3WXla4OlVpmfjZEA4w2R2rwdeo/AVs53H8eHI0RuD2gDeiqxuhZRRUeVkeBFKt05xDR5JoOwKa91mlBUc02nGqTGjSEOOxTQITfJIUm/ZBN0mgQhNNAJ5OyiJ5oSWuHO/x7P1C2M4XhTD+krBwXaM2I/1LocgXjyj+kreHows9jME3hQn+kLH4iKzX7cytXhZ1cPhPYLK424RTSOPQKxQyIPvs2aXoNgrE5qGupKgwGkY4J5vJJUk7vvGDsFVkrlisApSNqgVGPwjzKkWRuh45JQAmpwPwlQSgoaggjdxHQJRzTSdnfRQSBsEECwQgMN2SlabaD5IDtZQDgOdBBBAJckBIkAQSTQJsoAA3T62TQaBKW0YBIaS9kOqwoAUNkwgDmfqU4mk2QbkE7FSgGmjzsUnR1aaDdJSS0WBdHkg5AkeI7yCQBFU0kjclA2CBDiOSViaTZCVnMqAOPMJBu4oJ5JAdypAAfER5IAO2/VID8ZRZFfVALRDjv8AxJuk+I7c7bpSeZ7OtSFwq0QGc97KCNgk5OKW9qQcgNq3ThfcqO6UgKDkN+VlBsEUSks7oceSDWBJoCz6pLNmifVBOwQDRBQnWBcQ9oJPOuac4kOG59VE4Evu+QtPLyenIJiI0Uk9z6ppLtP4j6lAJ02h3IITrI7d3PqmkuH8R9U4hNKEaxC+QH8bvUpBLIJB946j5lJuo38vobUrCG3hNkukfC8CRwcBY36pIsmSWJjxI7cC9+qW7aD3Cq4h0Plh7Gx9FskjDWbHBzI/NAc4uABO5WpxE6OHZB/pWdwMXkvPZqu8ZOnhj/MgIkkiG23yHBG1w5vm4lVuMO/xTR2YrvC26OHQjuLWZxZ157/IAJL0Xh7IA54BGo+SdqdXM+qiuiCn2LpYG2ihzr3cfVJb/mKRLfmg0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349" y="3143830"/>
            <a:ext cx="2357236" cy="3714170"/>
          </a:xfrm>
          <a:prstGeom prst="rect">
            <a:avLst/>
          </a:prstGeom>
        </p:spPr>
      </p:pic>
      <p:sp>
        <p:nvSpPr>
          <p:cNvPr id="8" name="AutoShape 6" descr="data:image/jpeg;base64,/9j/4AAQSkZJRgABAQAAAQABAAD/4gIoSUNDX1BST0ZJTEUAAQEAAAIYAAAAAAIQAABtbnRyUkdCIFhZWiAAAAAAAAAAAAAAAABhY3NwAAAAAAAAAAAAAAAAAAAAAAAAAAAAAAAAAAAAAQAA9tYAAQAAAADTLQAAAAAAAAAAAAAAAAAAAAAAAAAAAAAAAAAAAAAAAAAAAAAAAAAAAAAAAAAAAAAAAAAAAAlkZXNjAAAA8AAAAHRyWFlaAAABZAAAABRnWFlaAAABeAAAABRiWFlaAAABjAAAABRyVFJDAAABoAAAAChnVFJDAAABoAAAAChiVFJDAAABoAAAACh3dHB0AAAByAAAABRjcHJ0AAAB3AAAADxtbHVjAAAAAAAAAAEAAAAMZW5VUwAAAFgAAAAcAHMAUgBHAEIAAAAAAAAAAAAAAAAAAAAAAAAAAAAAAAAAAAAAAAAAAAAAAAAAAAAAAAAAAAAAAAAAAAAAAAAAAAAAAAAAAAAAAAAAAAAAAAAAAAAAAAAAAFhZWiAAAAAAAABvogAAOPUAAAOQWFlaIAAAAAAAAGKZAAC3hQAAGNpYWVogAAAAAAAAJKAAAA+EAAC2z3BhcmEAAAAAAAQAAAACZmYAAPKnAAANWQAAE9AAAApbAAAAAAAAAABYWVogAAAAAAAA9tYAAQAAAADTLW1sdWMAAAAAAAAAAQAAAAxlblVTAAAAIAAAABwARwBvAG8AZwBsAGUAIABJAG4AYwAuACAAMgAwADEANv/bAEMAEAsMDgwKEA4NDhIREBMYKBoYFhYYMSMlHSg6Mz08OTM4N0BIXE5ARFdFNzhQbVFXX2JnaGc+TXF5cGR4XGVnY//bAEMBERISGBUYLxoaL2NCOEJjY2NjY2NjY2NjY2NjY2NjY2NjY2NjY2NjY2NjY2NjY2NjY2NjY2NjY2NjY2NjY2NjY//AABEIA8ACHAMBIgACEQEDEQH/xAAbAAABBQEBAAAAAAAAAAAAAAAAAQIDBAUGB//EAEgQAAEEAQIEAwUGBAQDBwMFAQEAAgMRBBIhBTFBURNhkQYUIlJxFSMyU4GhQlRikiQzQ7E0Y3IWJURzgpPRVaLhNYOywfDx/8QAGgEBAAMBAQEAAAAAAAAAAAAAAAECAwQFBv/EACcRAAIDAAEFAQADAAMBAQAAAAABAgMRIQQSEzFRQRQiMgUjYTNC/9oADAMBAAIRAxEAPwDoKSoQhQEIQgBCEIAQhCAEIQgBCEIAQhCAEIQgBCEIAQhCAEIQgBCEIAQhCAEIQgBCEIAQikUgBCKRSAEIQgBCEIAQhCAEIQgBCEIAQhCAEIQgBCEIAQhCAEIQgBCEIAQhCAEiVCARCVCARCVCARCVCARIlQgFQlQgEQlQgEQlQgEQlQgEQlQgBCEIAQhCAEIQgBCEIAQhCAEIQgBCEIAQhCAEIQgBCEIAQlQgEQlQgEQlSIAQhCAEIQgBCEIARSEIBEJUIBEJUIBEJUIBEJUIBEJUIBEIQgBCEIAQhCAEIQgBCEIAQhCAEIQgFQlQgEQlQgESoQgBCEIAQhCAEIQgBCEIAQhCAEIQgBCEIAQhCAEIQgBCEIAQhCAEIQgBCEIAQhCAEIQgBCEIAQhCAEiVCARCVCARCVCARCVCARCVCARCVCARCVCARCEIAQhCARCVCARCVCARCVCARCEIAQhCAchCEAIQlQCISoQCISoQCISoQCJUIQAhCEAIQhACEIQAhCEAIQhACEIQAkSoQCISoQCISoQAhCEAIQhAIhKhAIhKhAIhKhAIhKhAIhKhAIhKhAIhKhAIhKhAIhKkQAhCEAIQhACEIQCISoQCISoQCIQhACEIQCISoQDkIQgBCEIAQhCAEIQgBCEIAQhCAEIQgBCEIAQhCAEIQgBCEIAQhCAEIQgBCEIAQhCAEIQgBCEIAQhCAEIQgBCEIAQhCAEIQgBCEIAQhCAEIQgBCEIBEJUIBEIQgBCEIAQhCAEIQgBCEIBEJUiAEIQgHIQhACEIQAlSJUAJEqEAiEIQAhKhAIlQhACEIQAhCEAIQhACEIQAhCEAJEqEAiEqEAiEqEAIQhACRKhAIhKhAIlQhAIhKhAIhKhAIhKkQAhCEAIQhACEIQAhCEAIQhACEIQAhCEAiEqRACEIQAhCEAIQhACEIQCoQhACEIQCoQhACEIQAhCEAIQhACEIQAhCEAIQhACEIQAhCEAIQhACEIQAhCEAIQhACEIQAhCEAIQhACEIQAhCEAIQhACEIQAhCEAIQhACRKhAIhKhAIhCEAIQhACEIQAhCEAJEqRACEIQAhCEAIQhAOQhCAEIQgBCEIAQhCAEIQgBCEIAQhCAEIQgBCEIAQhKgEQlQgEQlQgEQlSIAQhCAEISoAQlQgEQlQgGoTkIBqE5CAahOSIBEJUIBEJUiAEIQgBCEIAQhCAEIQgEQlQgEQlSIAQhCAEIQgBCEIBEJUiAEIQgBCEIByEIQAhCEAIQhACEIQAhCEAISoQAhCEAIQhACEJUAiEqEAiEqEAiEqEAJEqRACEIQAhKhACEIQAhCEAIQhACEIQAhCEIBCEISIhKhAIkSoQCIQhACEIQAhCEAIQhACRKhAIhCEAIQhACEIQAhCEAiEIQAhCEA5CEIAQhCAEIQgFQhCAEIQhAIQlQCJUIQAkSoQAhCEAIQhACEIQkEIQhAIQhCQQhCAEIQgBCEIQCEIQkEIQgBCEIAQhCEAhCEAIQhCQSJUiAEIQgEQlQgEQhCAEIQgBCEIASJUIBEIQgBCEIAQhCAEiVCARCEIByEIQEU07YPxAn6KCTimNGwvlEjGDmaU84BIVXLAOLIKHJAkT+/wABaHst7SLBA2KWPOxnzCLWWvPIOFWqXDa9zZQ6J2YAQ01uNx5FCcNMhCp4+cHUzI2PIP6FXf8AZCBEqRCECoQhACEIQAhCEAIQhCQQhCAEIQgBCEIQCEIQAhCEJBCEIAQhCAEIQgBCEIAQhCAEIQgBCEIAQhCAEFCEAIQhACRCEAIQhAIhCEAIQhACEJEAIQhACEIQAhCEAiEIUgEIAtRPy4WOLS8WFAJkJtjuEWO4QYxs/IKvOLgf5gqxMQWiioZBcLh5FCyKnC/+FHkSpskfACoOF/5BHYlT5P8AloSVIZo5rANPHMFWoJ5MfbdzOoKwHyhs5Y8Fjr2PQ/Qq9BmOZTJhqb36qE9JcMWo6CKWOZtsN9x1CdayGuoiSJ1eYVyPiEZbU3wu7gWCmmbTLlpbUQmjIBEgI6G0eNH84TUMZKi1F4sf5gR4sfztTUMZJaLUfix/OEeLH84TUMZJaAVH4rPmCXxWfME1DGSWkBTPFj+YJBLHX4wmoYyVCZ4sfzhHix/OE1DGPQmeLH84R4sfzhNGMehM8aP5wjxo/nCahjHoUfix/OEeMz5wmoYyRCZ40fzhHix/OE1DGPQmeLH8wR4sfzhNQxj0Jnis+YIMrPmCahjHoUfis+YI8aP5gmoYyRCj8aP5gk8eP5k1DGSoUXjx/Mjx4xzd+yahjJUKLx4/mR48fzJqGMlQovHj+ZHjx/MmoYyVCi8eP50nvEXzJqJ7X8JkKH3mL5v2R7xF8x9E1DtfwlQoTkxfN+yPeYvmPomodr+EyRRe8R9z6I94j7n0TUO1/CVCiORH3Poj3mPufRNRPa/hKkUJyoh1PokOXEOp9E1DtfwnQq5zIe7vRHvkP9Xomodr+E6FXObD/V6I99i/q9E1DtfwsoVX32H+r0R77F2d6JqHZL4WkKr79F2f6KKfibI4yYoy998nEAJ3IdkvhfUU08cA+M27sOaz3cRlkYBQj76VA6SNjS95A8yU0jGWJsmSfb8DOwUOkDawqjswvBEOze/UqA6jubJ7ppKRt6iEaykISUVkdOEkbyXAKci2H6FV4xTwrPMH6K8TKfsocM2bIOzyrGV/kqvw/aSYf1FWMr/IKsyiMnJxC8EtAewjcFUfjgNMOtg2LHHcfQreaLYFFNhxTvt43WcfZtJ4jGgzSJqiJ0nmw7LQE0crNjTuyp5/Do48/H02A8kFX28OjAvc0FdoyTGtNHnSkDikbGQB1Tw09guVt6diSwdfklBBTSD2SC+yaxiJKFpQEwEjopBuNwpT0hpAAD3TgPqkAA6JwKkgSvNABHVOsI2QDd0u6UEJbCATdLv2CLHdF+akBXkEo+iCfNHomgNvlSgA9EhQChGC0OxStAI6o27BAJ6BSRgUPNAA7pbI6Is9k0Bp/qQAe6CduSCfIIBdx0S2eyS/JAIU6AujyRbeYRY80AhQMA6T1pLtXNAI7BF+QU6BtBCNuyNugUAQjyQWhH6BABsoBAAEEsARtujbsEAgLfNKS1G3YJCfJQSGodkaieQSX3KLCACSksnqiwg12QkbfmksHqnc+iSioAXSb9AU4g9kH9EJGX3BSEnsnWfJIT5hQ2Bt+QSEnsEEjuEwnzTSUhxcf/8ABN1P7pt+ZRY7lNYwQl5PMqGUODbJPOypifqmtFyNG/NFyw+EVXZYZYYDfelDNDK8GSZxAAuitf3WOidI5ErLz5SS/wAl0pHG2QMnZGwhos3zKlaHyDVrdv2bstSPAhfhxvfGC4gK3jsEcemNoDQdgjC5CkbJxBRRWZuAoOCsAKuAbCsNV4mUyhhbZWQPNWcgXC5VsbbiE4VucfcuVyiK0X+WLTxzTIb8IJ7fxLNezWX+TP4uAMnEPaQBabR8JWfxoU3HPaQLRZyWhkQANLBsl0hOjFsSrma5OpPghLQm15qR9KM0s2XQoG6kAUTatSilKDHUlASAhO2VioUikUO6VAJSK8k4V3QgEryShvkEqFI0Sj8qWvJLuloqMI0bQPRJpb2KkRv2U4NG6R0BRQHQp9HsUD9VOEDKHmlDRXMp9pBRTAN0DuUtDun7INdgmAZXmkrzCkoUkodkBGQSeiNNdAnUOgSgDsUA39Cj1Tqvqij3QDPVJQHRSVzSEFARjzCVSVskoDqgI6Hmih5qSiij3TAR6fIpNJ7KSj3SGkAzSewRR7hOIHZIfooJGkE9QkrzTjzSGkJErzSUE6/NNNqAFDsU0gdk4WjdAN0jsmEeSkopCD5KGNIy3ySFicb7BBB25KCyGafojQe4S0e6UbINGmPzStZUjN+qcE4bzMF9yrRXJWbxD5NoXnyXOzkukI7ldFkmsZ58lzn48po7kLqOJnShumCMdgE6EAsRIKoDoE0D4G/QKrZeKHWUhtPICTZZmw0Eqw1RUKUjOSvEzmUI9uKPHcBXJN43fRUz8PFvq1XXfgP0VyhVgIEe/dObWtMgALD9SngVIsl7NXzEqccH+FYezwr8P4B9FR44L4cSOhBV2A3Cw9wFqZDY/wAJHmU5NZfxiupTlhL2dEfSInphCe4JlFZM1QAAJ7atM37J7VCDHhLQKQJbVyooCUAJAUrUAoAJShqS7tLZUkBXmlDT3SAp25CECaD3S6fNCASeiAUDzSgFIAnWLUgBY6o3+qLKXbrSAQFF0gDbklA7qQITXRLt2Tkh2FoAoVyRsi90HmhAEBGkkJevJF+SAaAlARYsbIJQBQ2SEA9UthJfkgE8rRtfJLd9khpCQq0Ec0b9KRsoA0UkoJwo9EhIF0EAn6JpPkls1ySWd9ioZIljsk/RO/QpK8kAhSAJe+yL35ISNPkAkopxRZUAZR7ppae6ed62SbqGCMA3zQQncjyTSd1BIlJaSWbThdoApLGPvh9CUDmnR7zHyatILkzseIbnHThv+oWBiDXxBg/qC2+KHRhHzKx+FDXxNnkV0HMzopT+PfkCgfCAETD8XnQTjzVWXiLQRQTqSUFQ1E2T2pqVqtEzmU5/h4ow92lXDyP0VPL24hAe9hXTyKuUKePyd9U8/jCZB+J48087Pasv01//ACV+Mi+GyKxhHVjRnu0KLiY1cOmH9JTuGEHChP8ASFqZDwSHvHmltNcQJnoBCwl7OiPoCVESnuITLCyZog1BPBCjsKRqIlkgITgQoxSdQ7K5UdslsdAm0EoA7lAOBHZAcE0Dfmlod0IFvdHVAAB5pwHmiRAVySgBCNgFIHAAooJACUv6KcA6kbBIhCBaBCUgbJEA+ZUgKSpLPekXdboBTsbJRzBSA9ygnzQC15oABSWe6LIQC0ikaiR0SWb5oAAKKJGyVIKCACCmgEbJxdsbKZqA3sKpI+rNppFJQQQN0E2EAwkjkUbJSa67phJ3NhAG6QgnqUWT12TdifxFQwOBQK7pux2tFjuhIu1ndFtTSQiwgFsBBIKYShAKaTSgg1yTd1BIbFNNBG98gkN+Shki2ndFGPqnCz1RAdYTozcjz5AJm/dSQUdZ8wFpX7M7OEVOMGsVg7krP4EL4hfYEq7xo1GwfUqt7Oi8iU9mrc5X7NmSndOZTvi6DZId3MHnad+qozWI8pFW97l/IR71N+Qq4X7kWQErFU96l/IVmF5ewEivJWSwpJplXP2ysc/1K6FT4ls/HP8AUFbG4CuUKkAqZ481JIKLfqq7pHR5D9LNf0SDLMkjWOiLd+aza500TWYT5gBwpR/SVFwcg8Oh/wClTzi8Z4/pKq8EP+AYOxIWhmWJAPHf9AkpQ8RnlgnYYWB9iiCmtnyj/oALKUW3qNozSWMncLURACdeS4f5Q9U0x5P5Y9VR1surIr9EAFqQAKPTkj/RHqlvJH+iPVQq2HZH6TgDulAVcOyvyQnB+T+SFbtZHkX0nopQCoPEyfyR6o8TJ/JHqnax3r6WA0paIVfxcn8keqXxcnrAPVO1kd6+lgAhKCeyreNk/wAuPVKMjJ/lh6qe1jvX0sb9kC1B7zkfy4/uQMrJ/lh6p2sd6LItOulU96yf5Yf3I97yOuMPVMY7kW73S7Kp73N/Kj1R73OP/C/upxkdyLlgpdqVH3uf+V/+5Hvc/wDK/wD3JjHci3ZLk4foqXvc/wDK/wD3I97n/lP3TGO5F8Adk3SCqfvuR/K/ukGXkfyv/wB6Yx3Iu0AeQQRvyVL3zJ/lB/cj3zJ/lR/emMdyLoB7I2vYKl73k/yw/vR75l/yrf7kxjuReACNiFR98y/5Zvqj3vK/lW+qYx3IvEA9AmhrQDYCp+95f8tH/cUnvOX/AC0fqVHax3ouAC72THAWqxycs/8Ah4/UpDkZZ/0I/Up2sd6LIaLugnADqFU8fLoD3eP1KPHy/wAiP1KdrJ8kS4QOyjPXZV/Gyz/ox+pSeLl/kx+pRxZHkRPRvklrzVYy535caTxc38uNO1k+SJaSUFWMmb+XGml2cf8ATj9Co7WPJEtEBCql+b+XH6FNL87rHH6FO1jyRLJ57Jp2UGrO+SP0Kbed8sfoVDgyfIie0hvsof8AHnpH6IMee7q30TxseREg+icASNgoTHngfw+hUZdxAdI/Qp2MeSJapx6KbGBEb76uKzzJliF73FoLRY2V7ALnYUZfWsiz9VeMWnrM5zTWIoccPxMHZqPZ5oAmP0COKRGbJ0Do0KXgDQMWQ1zctTIvig9v0NJ9BVMx0zHM93IBIN2LUXjZ421N9FVoumkaPiw/mBHiw/mBc+WSd0nhv7rDzm/8ZfToRLD+YEoIO7SCPJc6I3d1r8NBGPRPVXhb3PCllPYtTDigqOM9nBWmm2hVeKf8KD2IVqLeNv0WxiVo3NZnPDyACNrT3mPWKIJVLiIHvP6Ksxv37DfJyzlZjSNI1amzYdvC8eRVLgv/AApHZxV0fgI8is/gx+7lHaQrQzJ88gSRklTNlj2Oseqq8XFsYslw8llKzteGtdPet02uLcTdgwMfDpeSdwVQxvaPJnJHgxBYuY63EWdglw/hYdl6FdadXc0clmxsxHRDjU2+qCP9CUfbUnXHH1D1jh4ay3gkWgyUL8N2lQq0/aJbNocZPXG9HhOHGm9cZ3qFhmVpGwcka4MF7k/RT4V8KuRvjjUdb48qUcax+sM3oFhCUbWT6JhkDncyE8S+DuOi+28Uc45v7E4caw+ol/sXPGRpBAcgSBv8YKjxIlM6McZwj1k/sKPtfBP8bv8A2yudEovdwpPEjb2ePVHUh3G/9r8P/MIPmwp32vw/871YVzwlBcfiCcHt6uFqPGgmb/2tw/8APH9pR9q8Pq/eB6FYBkHUhAPbkFHjQ1m/9q8O/mW+hViGaGeMSQvD2EkAhctLXgvI7KrGXMYQCQLJ2WdqUI6jWuDnLDrpcuKNxFFzgapM9+FX4P7rLxr92iJ3JCnA81xO1nSqUuGW/fu0I9Ue+n8keqqoFXuVXyyJ8US17678pvqj31/5bfVVSB3QAOqeWQ8cfhZ99d+Wz1R77IB/lx+qq0EACqTySJ8cfhZOdJ0jjQc2QC/DjVYgIAGlR5JDxx+Fn32Q/wAEaDmyjm2NViEumxyNp5JfR44/Cx77MRemNHv03aNVtBPQo00nkkPHD4WffZquo1PjZIkYTKWtcDSoABUM8EPaQBu1SrWg6lLhG9kZkOPD4jiHbgANIJJVb7Zh/JkXOGQjKhB5Wr8YIkIpa+Rs5p1qLw0zxmP8h3qE08ZZ0xz6qnRPLYI3Fbnbkq+RjtLn2yCdsY/3Jp4y7pi/uqpv5jtyTbJrdPIx2otHjEnTGHqUHiuR0xwqxB9UEb/qnkY7UTnieUeUUYTTxHL+SMb9lCBvdckEVyH1KeRjESHPzT8o/QJhzs0n/MA/QJpI3IKaS2uYUd8hiHHLzfzkx0+XR/xLj9Cm6mg8x6pC5u4BCd0hiEkdku55Dj+pUbmvokyuP6qQEHcfRBtR3MYif32P7NMb3feBtELVxhWHCP6QuakZbSBzXUQCseIdmhbxloccSZQyXAZE5J5NUnBmgcOs9XErL4pJ9/Jv/EtjhorhsXmCVcogny4caYMmJBLQRQtVsrNhfICx5rSByKh4nvmEnkGgKtYWPkfczoVS7US35JDacT5JLC48O4AHLT4ZfhkHoVlglaXCydLwe63q4kYXLYk3EheE/wAlLAbhYfIJmeLwnjyS4ZvFZ9Aus4ilxMAZDVSc7wxrogghX+J7TMKzM+XTCQuexf2R01P+jN2FwfGCOoWfwcnxsph6SFWMBwMIF9FV4adGbmD+oFdBysn4m6gAVluIV/PJdJWxWdNYa47clyT5nh6FayBlZLgZHeZV3FZUI81QvXIPqtRoIYAvca7a0jyd2xsZNTHsGx3tT+8xgE6ulEKrPu89wFWUxqUkmyjsxkkhL3EsB0+SbbwOZF8lo4EYGKdQ2eQApZMfVlhjqdCxt0VV3qLcfg8Ta0yA+T5ina39ytOXHx2zxgMHxiiOl9E4YUYneTHTBQAvkVP8msjwyMsSv+ZJ4sg/iK1fs+HVMDdAgA3yJCZ9nxnIcwgtaxtnfmUXU1sOmSM4ySdSgSvV2HHxZ5CGCSgL36JYMOKYueA4MsBu/VXd0F7IVcmUvFJ7eiXxD2Hor44bHT7edn0PMKnmRNgyHRtJcB3SFtc3iIlXKK1jGvJcNh6KzjggOI5Wq0Qt4VmAfd3fMlLEkhXrZJP/AJJrkSqzQDGN+inyrEIPmq7bEY36LzuqeVpHodMv7tmzAKgiH9IUwUcYpkY7NH+ykFleazrYbJSkSKMAWUWUqKFBWA1H6p1bpdI7qGxoxCXSjSmgRU+IF2lga4jfoaV3T5qpnV8CtH2Us/y8GyvbEGR24uI7qIySF+7y1qhk2f3PVRSAv311S2aWnNXW3BzbLkeXTwH2W97UEpMr9nEgmhZURcIYyQLCSATTAzuaWwggA9yiW8o38aTSaesldhSNdb3DYmtxanGNLKAIp6fYF2O1qsKc4hjNbyaA6+gV+Ph044Y97MOpPEBBr4tKNpEy6V+2ykTmRkD4iduZHImgrMcWXIQSS1u+1hWHYGHleA3wswvIGvS3ketkqDiGCzBma2HI8QHk2qLU1ZqRVdO280d4GSx5Bskk1unkTWIfCBeeRCglZNHC2QOJJOxab9SFI3NLfu3gOYRRIJBChshdLJrUyHJxs0WWA3RNX50lggnY7/EU3evx3vVpsc33cgc5xca0myoi95aA4lFJfC66RveRZ4ZJX2x1jsCn40MjITraRRPNVJDJEwlh3tXsHLe/GcJQS69rVn6OTMbTCgik9IqkDCElEpxTXIAaKB+lqQiiFG38Y7HZSAbD6KrRZMgcNLz6rpIHB8MZHItBXOvoPBpbOBIX4rfKwr1vGaPmBhcSdrmeO7iuixG6MCEHYBoXM5Z1TDzJXTTPDMdjAd9IC3MkYwnGTmZflICPpVJr/wARVTDlBz3g8pHOBVtwOpc+f2Z1t5FFkkppvqAnkHskJPZcx0aN27K7wv8AE8KnZ7FW+HH75w8lpU/7GdvMWXssXiv+iiwDeGz6KeYXC8eRVfhp/wAI3yJC7EcJFxQbxlYPFpDVLoOKAaGHsVzGcdbnEclnJa0bVvIs3cCSoYz5BQYr9PFsodwCkw3gYjPoquHLfHJ/Ni0bxaZJay7ObeSqGadMJ81oSnmsziTtmsCwoXfakdlj7K2UMcXItIcxap4baJKuEhrSV7VnLw8mD40rSu1aj3KgUkh2Hqo1vBYjCT1k7MuZjAxshDRyCkdnTFwINOqie4VQICh1xfLQUmuEy/BNlSkllOLALsBKJ8xlmjRN8v3Cbi+8wstjA4P3ClGVk7VCOo5LnkluJLDdN5rbEOVljVcfMgk11TTl5HjeJ4dOc2nCjRUxyMrST7uCBRKjGTMxo+6NAEBVSXvES2/WsiblyRPfJ4Yt4o2EQZ8kLBHTXAOsWkyJ3ysax7NNWVq+zcUbsLOllx45tBAAeFpJRUNkiib3EzOHEXD+AVq1KtPKZpnSEUXG10bI+C5QJdghhsA6CRRSO4Rwl/8ANw35ghZQtpg9Sws4zksZzsX4iewKuQfDCFqH2fwyLiz5Gg/NGgcCcGgRZsDh5ghWndCSxMiNbT1mVmf5YCgaBpWtlcCzn1o8F+3SQBRngvEGf+GLv+kgrh6p6kkd3TNJtstAVpHkniqTjj5DXC4JBQ7Jpa9nNrh9QQuFpnTqYJoG4RqCLHdRjCFoXzS0O6aCEvw3zVWGFBKQO6QVXNHw90AV5oofMgadrKBps2UAUNt1U4gCGNLAXG+StWz5gq2Y9rHNJBc0HcAq0d3Ssv8ALMkzl8lAgHqmObI+yN72AV+aKOWFwxcccrJLtwqmNGYHvml2DAQL7rqjkjkrsSWP0SiFngEzSB76FRsFepUWZO9vhED4GNoDoCmtlM+SXuJDBuR5dlSklkke8arbd0tVBrg6HbFtPnUaGNFLLkERNL3kBwDefmQujw+HyW6SaciF7STFZFepsLn/AGelczjMYeaBjcLPIBX+I8Tkz3nG4c/4Qdz1esJR5w1d7axEUs0jNcLJJjCXAgvsOpVZXgdeS1cPhme+MjJkDLG3Uq3DwDGY7VM4zH0CdpZXc60c9HI8EsYSdfMNtWcyOMBhZG6IkWWO6Lp44IYGVDG1g/pACo8Uxo52MLiAQSFXtEupzlI5xoBPMlOLHnoT5UrLIGQTUCHOUmXmZMJbUtOHJEjD+W9bwpRwW4aiQrAaG5Oi6aWmj0tSUZ4xJlPO42KIiDC/RGS0fxqzZyt7LR5Yy619DvfVGmPufXyQZCbsEAihfQ90anuNhhIIrypZlg0R316bf7qGQM20jpvfdT6pDVN3JG+6jLHPJobklSiGQnYgqQ8z9U0ggCxz5IBuq6hGEEtaOSvcOkDYZh/TapE20ghSYztDHnu0gonjTNY8poznfHmxDu4Lcypbe/sAsKL4uKQjsQtOd/3MpvoV0mSRgwvLJi8cw8EetrcawSAurmViwxktP1C6XCjJhJr+IrLDRy4RVdJMxxDgQRzsJhnk7rSnmjOxkaT6gqoWQuvdoV+xfDrUiATyFwC0MB58f9FUigGokSNIVvEZpnadQKlQiuUitj1YajxbHDyVLhn+Q4dnFXf4T9FR4dylHZxUnGLxcf4Vc3NEW4oNLp+Ji8UrAzAPBoKGiUxuNLWI0XyRgMviE83SgFUheRGQtXAaBAX9Xm1lY8RrUtY+Qi1kZ79UxroKWrIeZWHKdcx8yt/+Phs3IjrJZDCzjNIZunSkhhF7HZI0gMARIbIC9PNlrPO3EV5D8SI4nyEhjS8gWQ0WlO5Wz7OtDHTSEgcgtJy7VqM0tZle7Tj/AEZPQpPAlHOKT0K7LxR3CcJAVz/yH8NPGvpyjMrJYwDwjt3YUozZg6zEPQrrAQeg9EpAqy0V9Fk7Ivlo0Sa4TOU+0ZRv4YTRxB4NmMLrHNYebAf0CaYojzjb6BFOHwZL6cjlZRna0FtVa2fZ74OB5ju8gC0zjwOBuGP0SSRMj4TIGNDGmTkAkrE49qRDTWsoRNdtG3S4UHVVEkHkSFpRRMIMjgQSOXb6KnjxObIADrbpJB6g3uFdjJFArDsJdj4QngfCA92qvKkhAZH5KzQIUM7A9iJLSJSbRCx2s1SmAIUUAq+6sAKkorcQrlJrkQFwOziPoSlEsg5SO9UEBACo4l1JjvFeRuQfqAUhLTziiP1jCUBKQqNMupsjLY/yYf7Am6Y/yYf7E4hBAUqDZDsY3TD+RD/Yj7of6UH9gTtCjcwEG1dQTKuySHMdGSfuYf8A2wn2OkUQ/wD2wq0FiTlYKtBu6tKtaIXNrkjMrwCWsj23I8MLPzZpJXwxPjj8OQj4mgDoStJ7dbaJI8wsnNAY8AAMeXbH9tuyylBo1jNSTFEDHuIibGBVEN2KwOLEwze7/IN10OMyQNaXEAjYkc67lclnzGfMlkJu3FVq4ZSK0ITTJLP8Khh/E8p4IbC499go4zTHHqSupvS+FnABn4jBFZDXurla6YcPfivbIZhoJohrACCuc4ISeMYunmHE+gK7CMyvyXCbTVAgNur779Vz2Pk3r9F2IhzBR6KtnOcyO3xukjHPSTfoFI6NzN2FK2Yu2cFVFmjJxxjZ2TohbJGALJGpqONtmifGGgllbPWsZNLxpb9aUHEcvGML4ZrDiLAKkrL0cm58njCzVdVfhkgkGskOeO6qS8PklmJZJbFcgw2RluoV381VtHK0OyZRJjXQFdk3EnBxXx1z7KaaDHksMOk9lFDgzRAlhDWlRuogfIS9wBIokEGk4AtI+IdQSmiMUQX7givMILI26qJsXQsbqrNEO+KwQ74gDsNkb704c+w5Jvhx6iATX15oqOhufVEiWyOXc89Q6Jo2A+qc4NsaeVIGwd6qWiNG2N0QUS4II3SRnTMa6hQa1vGUMb/9W+gKu5Lv8I8dSFWjbo4tkf8ASSP1UuQSYAF0J6ijWNkGGNx9V0/Co9WGD/UVzmMKpdRwttYEfmiIMR2hriKBo80hLflClIYb33TCGlW07lIdCG1elWMYj3hm3VQgsoAFOh0+MwtPVSUkzbCo4G02QP6leHRUsTbNyB5gqDkJeIi8Ry5yc3GQulzAXYr1y8x5qGCiCQ4hb0Y0QsF8gFiQN15rB3K2pCQ3kue1/h1Ur9IMp9RuWTGNUyu5jz4YBHNVccfGSvU6GPbW2cXWS2aRYAqlHIdz5BSFQu5E9yuyK16cr4QwLa4W+SKABgG5JNrHAshbWPLHDTDHM14FEFlhZdTLFgpWvWXhPK2g6iewStypddBgce10VGGa2ktEjfMBRGUREkRkP6lxsri06HFL0i4cvIZGZHRgAJhlkyQyRkjo2PBDhe2ypOyXPJ1MLu9AhXC1zODMkEZOs7M60SobJSLIzJAwMAj2AABITZM97CAYQSa2FFUMaCSUgiIjqNW6veHJEbfNHzsM7KGyUhW8RDgai3GxHOlJJJ4vB2P/AAa5DSoTZ7WPIDmv23NK1PJfBsMgAW4lE9ZDSwMQBrau+xvorRIG5VLHLraK/hBHmops3w54o3j4Sdz25160tmjj8ms1RI2qBSEgrNZnOOj7khz7IF7AA1ZIBU54hDH4gl+FzGgkA3ZPIBZtYaJtlgCnE0ngqBuXCZBGSWuc8tGrYWBZUnvUPu3vOoiO6uvOlDLpYSgJyh95hawPcS0FwaNQIJPOgCgZeM6PxBNHoq7JoVdWqtFkWAgpglZrLA4F4AJF70lLgLJNAKmE6BCaQnFw33G3NNLgCBYBPIE81ZIhjbpI42CAl2J3IurrqkOkUdQ9VdLCrEjAapLUZkj034kekmrsUojMDpDXDckDfn9FZLSu4Tn4lncR8NgOsEl7wQrjZWjdxHOufVVs8AtG1kkDf6qs1wWhLGQ5UogxDksaNgAGXs5Y32lMBXuGMa8lY489kMcWNq0NNvKxm+CJAfeTzBItcaS9nqdMl2cl7KzXzQPi9wgaS0/E3YgrIkikjjBe2t1ORGXk+9kWR1UEryXmN0he0HYnqtK9Ra9RSNT2Yi18QMvSJhK6qU6sV72ksfCQQT17hcjwfi7OGSSMfD4jJCLI2cF08GZjZsZGPlNdbSSDzDSNwQq2acyeItNnIAEwLXfspBR3G6wM72jxYoRFjsMzgALOzVhDj3EGTmRkxa35APhUpNlm0dzI2QtOhxHk2li5bAMoCYl72DYE3ayh7U8RLaJi+ulS4vFTkjVNp8Zg3N1YUuLZSctWIuOy5GbCDSO4TontLvEfIW+RUZkmyY2zY4DmFTxtc+Kpox9aWbWcMwS0qzTsY8kA+RpVJuJ5LSKNBb0OKALBDgeirZeC0UQ0FvUKU0i/aQ484khZIWiybNJ4lHZRkGKSmNjZCADRBtJHLHIabsem9hXdbzRpL4u96R1UdJSCCQUizwhsKQOaLSdUAvMKN1se1/YqY9VFKLYql08I5xWQZehjA9Co5N2gKaajjAgdQoBuf0Wlb1F7Fzo+IUP0K6fDbWJEP6QuaYumaNEcY7NC0RmYg8PTz3Rs4kNo2rMsEeki6KqRaGSEPBvob5rZKJabsQ73V7d9YUbYpWTMNW2xuFaE8ek2DfqoGSuExA2bYNhW1JGL7m8Z0AOwVKHbiMw7gK2w2wKoNuJv82BYmhYyd8d/0XKzmnkLrJhcL/ouRyz9476qJEobgtBzCT0C0JXKtw9tNe+rsqaQ89lyT5Z2VLIlDMf8Q8gkgADFHkEvk5cypgKYAvoKY9tSR490tsbFLxpIUJ6BPcCKTDzWkUZNkkA+8B7G10uFlSnHEkwGg3pDbJpc7jN1vIutuxK2MOCbQ2J7SIbsFxIIPUgLi6p60jooWGjLkSMoRGAPIBAcdOyijiypSX5BLQDtoII9QpxBGIxG+TxCeQeACEFxx20Yo306wGEEj9FyHRg12uIAQtLwedvTfecg2PAPIUOgQ7KJeHhsjWWQQ5m4KbHMZLLwHtHM+EQf2KkngtCWQxjWQw+RpZ0uXEHPZLGXtvm0qZ8ONI02yfV0LSa9CoY2YjHgPBbvVym/2UMq9ZGcKKaFr8d0kesHTqFgkcwVfyYjFwvAik/EyM35nSoxxHEh1h2SCAFPxQ3Hig/lk/7KUGkkL/kQh8pDWACyeQCaRCZgfu3PIDwDVkdCnzw+PD4bnU2wT5jsqY4cY4XDxg6QxhoeR2NkEdjQC2TZxtLdLLYsWW5GxxksFWw8hzo0U/wYXtOwc0uDyAbBI5EqjPjvnke+443PAZ8FigDYPmVZx8R8AyHtcNch2IAFAChdBQ0E9JG4sIshhB0kAk3Vmz+pKaMJpw4cZzjUVEEAbkdwQQoYMd4jaXwAPEZDiJCfEcmR4k4jxo2vIoEyvc8mz0GxtQ0XTLYxQHsJkPwA6QAAASKs11UR4bG6Pw/EJZpa2iOgB/3JtQuGaxrAwySNicLJIuQXvY7AJ7pM23EEBj56GxtjBzP7JhbSbExBjPe8yGR72BpeRR2Tp4XzYpgMpNkW92xIuyBSghyMh+a0PjcyB7TpBA2IqiSFZEgEjw5rg1m9kCj9FGDSucKR8AgfJHosl5qzISdr+gQ7DmlhhjlMTiwMBeLsgKKDOkLHyTR0Q0ERgfFJZOlOjzJBDKJpBDMx5AuOg4VdC1OEaSDEm96blGZpm3BFbAEUAPoVXj4c9kL8cyAsLWEPdvuDbmnyKSTNyvcmFkZM4Z4khEZI8m/UhPkyZDmtjiNY5IBlMZPhmrrzsKUirZNNiGeB8UohbreCSxmwAIJCSbBdLkCYzBrmOBjAYKaAbI+pTMbJknkGuYxPLyDAI70gWASVFDl5BhJt0kkr3NjAj3DQa1EdaCthVskHDQZGSGQ7ZBmcN6I3oAKbMjBjJvewfQqvDm5D3Yo8PW4NkOQD8OzTSkbK+bgolmFSSRl3LoboKr9YWS5OQ41ljKz3lpJaDpb9Aqwa2Ftv3eeTB0WhDwuZkYkmIhcfm3I+gQcOGNwOoucerlRQOrcKGPjSZMwjYLkIJazq49h5lRyxvheY5o3RuHMPBBC0DEWOBYSHgggjYg8wV1/C+JwcXxC3MDTkR0Hh4BB7OCrJYWT3hnn4Y5wJa06RzIBoJ0U8kDy+F5Y4ggkHmDsQvTRFjhnhsMYZyppACqzcG4fJZfixE/QBZ9xftPN0+KGSd4ZDGZHdmgld4fZrhesOON+moq0IcTh0PwRtiZYB0jqjkO05HG9mMp7DJkPbCwAkjmQFmQ42t1my1eg/d5uE+R7wcd7SCxhu/IlcfljHgzXsxi7wgRRu6KtW9ZWSJ8HLfhMMcIAaTZBs7q+ONB20sIcOtGlkiRjq1Gz3SulDR8DQPNbOCftGRvQcR4e94txhd/VyWoIAAHmntO4INghcGSXvNrU4RxeXBcYHkvxydgdy1ZyqS5RZM1OOkY+bhSlhbEQWuIFgKDinDvAwn5WNJrGoF3Iiu4WpLI+bwHgxuYCSSQCKIVIZ8cfCn6m0+Umw0ANKxTNYptYjMxpnTMcJTb2Cwe4Uqm91jgwGZHiAvksUOgUAVG9MnHteMEFCN0KjxfqE0gEFKOQTgoZZEAGqFzK3oqtHvZ+gVyP4ZD1Fqrp0OeD0cQrVv2jaXMUySIW9o7kLqdxsuZwxqyIx3eF0ribWqMmU5GjSdr7hUcnS6MgtBViSWQt+IkWq5Yxot26lM3Ut4ZFjgPsXocBe+4IUbbjDwSHC9iEuZJHTC1pa8HpyKQtAhHerKtpKimzoIDcLD5BVpNuJt82qbDN4zD5BRT7Z8R7gqDnaxlp+8b/ouRztpnfVdgd2O+i5HPF5RHcqsiYrWT4wDIAK3pMmdTXG1JZYwDmFBk6SwAbErCuPfYkdk32VtlE26YUrYbarwN1SEq2BRBXvSecI8Vc8shkrWR2ChU5Be55HNR+G75SrxKSNLgeVDiSPkmk0mqAI5rWbxPBfC4ud4bieTDuuW8N/ylGh3ylY2UKb1s1ha4rEjoZstkjaxcmOJvXUCHFVnytg3hAlef4yQsyA6JAXxlzR0pPlex8hIjIB5UKWT6dbhbytrS5iGV+R4kslUDzfRJUThkl5PiSc+j1WBj7OQHR7/ivoj6ZfSvkL0GPNNG+J7iBzaSeR7fQqN3Dsi92jzN2qtx/NIhzgBbJHWo/jfmlvJ9Q6fDkY2iCb22BK6vijvDmiGjUBGBVLkI5JHzxDWd5GirPcLruLSMGY0PG1ADyKznV42lpKkmuEI2UuYCCD3pSECQDeiq8LnabeACSU8mt1KRzyeNpjCHxPshWIpQ9pPXqFX8V19CErZQCSGgWrNNmcZJPhkzSTYJ2CUknZvJMaToGwruVJR6kAeSzaN0xCAAEFwaEOIa2woqDnW4okS2PLyWg9SUA0CfNKAC8+XJBA1Dz5oBQbbtuP3CdVg72oL0O2KmbTxY2KNYQnoar2cfoU1znAaCTZNX3CcQf4m35hNcWkDnYPVEGPJoEE7KqTTjpKmk0vq3CkwGMHYWrxMp8j4yS0l3bmmZcgfjvI7FKXF+3RQTioXgHmCFDWcstF60jBMsr2EhwO/J3VQFzZOY0uHRMkJYLBOkHfyV18vDw/V7vIQAC4+GeQBUI7EiqSALJU2BxSThk8hiYHseAH9CneLw/4axpXCwCSCNu4TZDwstADZWEDY0d9yjSaxl0sNI+02NM+sjEkjaWkeKwjW1WuF5ePNHR4hkvYyQASSiiNidJKwCzhb54yx0jIwDr1X+lFaGJl40GG2GGSMMYSQXMs2SbO432pYSo+F0zTkyY8epMqSRrHk2AdgOQceyXMxY5B7u1he14uM2WGz0JCyH5PD54fCzMkzEWNYsEtJvSVVk4zle9Pkx3yRMIADGkkAAUFn4Wg5FXMlfqbjCEY8cJIEAJ2JO9nqSoQ2gN/0U7m5ObkOleCXv5kjmh2JLGLfGaHUbhdMUkijekFFIdXQqTboUwuHRWaIGCYcwNxzTrD2gjZVJCRMVNAQ6wqpktG1wniPhluNkNMkJcCAOYKlmiErCXVH94SB2HQLGYdEzD5hbZBoHSfRc1yxloWOHoaKDQxv4RyCVJuDSFkUbbesVCEWhAo5FOpNaRqThRAUMsiOSwbaVBN+O/nAJ+qsS8gq034W+RISLxmy5g0WOGjVmxeRtdCsLg4vNb5Albq3RmzGllvbVfkVA29R5oJYejk5sjWG2lwKtqR0+NorkOkyQCKAKnl3SlzNd0bTCQSp1F4rFrNrAN4jPomZm2VAfqE3hb7xQDzBIT87aSA/wBSg45e2W+h+i5bLbef9CumLmgblc/O1/vryG7XsVnY0kXrTbEOknkqWY4a6B5BXSX/ACKj7vLk5TwA1p5jWaBTo2lZrZt1SbrxDMf4QSpg7yUo4dlsFDwv/cCb7lmA/gaf/WF6zsg3qZ5ShJcNDS1rhZAQGMcLpOOPm9YR6hIIstv+gfUJ3J+mO1/qAxMaAl8Nu3P1SVkjnCU25hzhKJ/+jM/BS0DkXeqcWitpHeqjMj+sbh+iXxu8ZTf/AEZ9Q8Ch+MptuvZxSeO2t2lN8ZnYqyYaH26wNR9AnAO+YegTDNHQNGwjx47B3UNthIs4ULn5+MNQP3g2od1u8UdfEHjSXfCdhztYWHnwwZkMzwSxjgTS0MvM4XmTulfnkWbA8MilzWKTZokkTQOLmi2mh+IuPIqQgnyVcZXDyXEcQhOvmHAhSNnxDX+Pxj5FxConJcYRZUrOR1FIAdSeHwuPw5eM4f8AmBPAj6zQ/pIFZWfUc0umaaxjoyC3Q5BjcORsIuAf+Ig/91qcHx1bcmEj/wAwFUdiNlTLMaI7dVbp4IIAop3iR9Zof/cCA+PpND/7gVXYiypkhHWBfIBI0k2a2O30UhDHtI8aM/SQIDA0U1w9QisQdctIhpDSDzSCQtBAU5Y49AfRHhO6RlWViKuqRG1zyKBKVxLGU42SnmOXo0j9EwwPO5v0RTRDhJLCG0bp7o3NFm/ROEQoElXdkUZKmTYwEkKKdv3L9YsUrGkGio5wCwjcWDfosrLU1iN6qWnrORlFB26nn4llSwvDGBoe3SS0G1H4nhyB4AdocTvyKnk4vOGACOMAVRFjcKy9HUJBxjJGkuhbYA5gp0HE5I2Bhja8AULsVuVC3jWRpDPDj2IvzAUw4u50jJDBGdAII72pTRDCfiT/ALt4ia0sJ5dQQQrTc/HMI1wtJIBIVc8XA/FjRncdVbjmhMJLBE+3OIuhz3pTqHJWlzcR8JjEEfSjtagGXHHeiMK82dj3ke7QuJJIogbVSjdmYsNA47SQQ2rBJKjUGtKvvsh2bQ+iGzzyPDG2XHotSfDifC2LxIjkltAEUA7sD1Ky4srHgEkZeWTCwQ5lEKqsT9MNNBPgvijMksjY3dGHqqHmjiXEJZyyNzraBzHVVYJ/4CefJFMYySYB4FCnjl5qKN5Y4FSOcCaUZq9jzKh4EWwQ5gIK6CM642PL3bgHmFy8biw9x2XQ4MrJMOMhw5LK7lJhIseGwmyXE/UIEcfmb803W2h8QR4jdqIXNpOIdpZvsfVJpZt8P7pBI2j8QRrbfMUmsYhQ1gcDp/dKaPKk0vbztBkbvuhIPHwG1UlBLSO26tmRpBBUDmHtzCj4zSv20WeBi8h57NW0sfgFF057ABbC6UZy4Zhhrkmlym2QQFxYej3EQaUS0wNLt23upaCSVjXxkKVqZDerCbAeCHlp2tWM4kxxn+oKjwcm3sPQrQzhWOPJwXanqPPmsZHmWYxSolrvJaczNUOwvZZxB7FctyenVQ1hGQ7ySOjJ7J5B+UpCD8pWJ0aR+CewSeCVL+hSiuxUaydIvAKPAd3/AHUwI7FLY7FNZBB4Du6PAPdTWOxRY7FNYITAe6T3dTivNLbfNFJ/Rx8K3uo6go91b8pVmx3KSx5qVKX0jF8K3ujfkKQ4jfy1bsJbClTkvTGL4UziM/LKacRvSIq+CEoIHVSrJ/Ri+Gd7o38opPdGflH0WlYRanyT+jI/DNGJH+WfRHuUd34Z9FpWiz3TyT+jtj8M33LHPOBpPmxObixMFNiDR2ApX780lqjcidXwp+C35Sjwm/KVctLacjV8KXgt+UpfBZ2Ku2kTkavhU8BnYpRCzsVaKP1Tn6Rq+FcNI5OkH0eQnh0g5TT/APuFS/qiimv6HnwQZOQzlPP+ryVJ79lfnyfsmfqi/NT3S+kZH4L77kfmn0CPe5jsZD6BIi02X0jtj8IDFCXEmJu/PZNMGMRRhCspU2X0nI/Cn7piA2MZqUYmMOWOFbRRTZfRkfhUOLjdYAkGJjAbQD1KubpptNl9GR+Fb3eH8lv7pBiYzZGyNhaHsIIO+xVg35oo9k7pfSUo/BDLIWPYXfC82R3Kgmx8eeQyTRNe81ZPVWaKUAqFq9MNL4UjhYh548foUgwMIf8Ah4/Qq9SCFOy+jF8KfueJ+S30KPcsTn4LfQq2Qa5qMjzTZfQlF/hAcTF/JanNihjFMYGjsE79UEgfxBG2/bJUY/A0s7IqPsk1D5kFw+ZV1jsj8FpnYIpnyhN1D5igkfMU1jsj8HUzsimdkzUPmKC4fMmsdkfg8FvZDg1/4haZY+dOsfMp5GJcpD4ZDjA+CNF7kDqtqN4dG118xaxIwZJGsadyVtsaWtAHILoq3Dl6hLg5/wB7Z+aj3uP85UvAITTEeyy06sL/AL3H+cnDMjH+sswxDsjwwOiaR2nQ8JLHySPY4OBIVzPH+Fd5ELM9ngGulAWrmC8V/wBF1VvUcNqyTJIqdG36LC4k73bKcA8gFbkBuFh8gsbjbQckeYU2LUKpZIojJL3gCV1k0FYLJw0kyGgO6olvhkPB5ELcDA+G+hCwrrUjpttcHiM6CSSeMSRSktJITJMxkMhjfOQ4cwVJwgD3Z422kKx88CXNeb6qZVJGS6hv8NQZkbqqc7pfeWcvG3VBkYDBtdAJogMshDaDB1I5LHEa+Vmh73GP9ZJ79H/MBZk8T4DZcCCNiFX2Iq9vorKCYd2fhtjiEX8yEo4jF/MhYWhu+/7JNMdnc/oFPjRHn38N73+L+aalHEIzyyWrALY9tz57JpMQJBdR+inxoeZ/Doffov5lqUZsf8031XOgw7fefsi4SDcm/wBE8aHmOk9+j/mW+oR77H/MR+oXNfc0KkF9RSHeH/DICnjRPlOmGYw8siP1CPfGfnx+oXMgsvchK0R+K23hHWFb+YdMMoHlK31CDk95W+oWPH4dcwf1STaKG4VO011Gx70386P1CX3odJY/7guc0NLuYTvDFgWFr4TJ248w6EZO20sXqEoyf+bF6hc6YQBZTooY3gkuoA0drTwkeX/w6H3k/mReoS+8E/6kfqFge7R/mn+xHu0f5p/s/wDyp8I8xvif/mReoS+Oej4v2XP+7x/mn+xHu8X5rv8A208A8x0And88f7JfHf8ANGueGPH+Yf7P/wAo8Bn5h/s//KeAeVfDoPHf80aPHd88a5/3eP8ANd/YjwI/zX/2J4B5l8Og8d/eNHjv7xrnXQgUGuLvqKQIjdWodJKtXw6Lx3/M1Hjv7tWDBATJXkrccBHMrOUe1mkX3LTT8eTuEeO/u1UPDA5vTJGR1yVC+Gl4r/mCQyu7hYEzQA74q27qCN7RGLeAfqrqOoLDo/FceoR4ru7ViwxSTgmEFwHXonR4c0k3htILwLI1p2k4kbIlPkgSu7NXOZE3u874Xi3MNEg7Wo/eSeTT6qyrZRyidR4zuzUvinsxcqciQGqpMORL0KeNkOcUdWZndgmmU9guROXKDWpWMaWSR5D3EirCl1MiNkW8R0fjf0hJ439AWNR7lJR7n1VPGb4bRm/5YSeMfywsaj3Pqj4u59U8Yw2fHd8jUeO78sLIbd8z6pxBIqz9FHjGGsJn/lhBmd+W1U5D/wBxD5g8hS+zcZeyZ7vILRUbzpyyv7XmE3jHrG390omP5bfUpeKOAnx4RzcCTSqSRkMO5VXXjwvGzY7hvcLithncwNJNClpAbKvgt0YEA/pClMgbta6oxxHDOTk9OaIeEwh/ZTaQkLAuHT0yudQ6Is9lKWpKITQaHAzU0g8gtbIF47/oVj8INZR/6VtSC4XjyK66nsTgvWSG4u+Oz6BZnGhc7CtHDN47FR4yLkYVpL0ZQeSRiZXwRg3zIW1hv+5AJ6LA4iaIYFpwzaI2G+iyqWI1vesh4ZJohyj0EhWV+OYnuVaxpQzHzO/iFVohbhslrMoonF/qFC2fwnOJFg9FYk+FhIbZCoydFzxWmreCzSmTYDS1MA7pQE8BXTSK7o2hRohLHF8AJTXsABs0rgiIjArojZpFIgEYVebFa+S3Stbsr1ClEYGPLnPbZ6JGR2OlbmFZuHBYBm1E9ApmcJD7D3uifpLtL2UDvsAVLgPxzC6N2JG5wN+ISbWkHSB0GTMA5oIAaTRI5Wr9zRXxqa9YYDsTHFgzyNcCaBj5jolkwsYOJE8jWdC6MrakxI3slmfJGHgFzGMIII6hZ0gIc74n2R+EBT3sLpo/SqMGI2RknT0PhncUozhsBoT9fkPa7VuAvDD4rnAnYCkmM9wc4yvdfICj6p3sj+MnnPsoiFpyGxCdulw3eQQG9wQpW4JcwuGREKAJBJ7kKyWRCRr2ktkuyRdEKVp1ZLiHgigAFbyb+FV0zXtmdJiFjSRNE8C/wu3O6gaDrAvqFqyjxoi2ItBJNg8ys6MffMH9QSMtMravG8012gBgY6wOd86TjVACz3JACKO30SOeIwC5uqzXOlokY6NpFBOEsZHW6sgdAkMsLdrJ26AUp1DGJSKSmSHlbmmyCSBVoEsTyA3xNR5WBSnUMYgCWkGSNpIdqBA28ylD4yASJLN1y5pqGMQAJQAkEsZoVJZo9OSdG5r9mg7AE35omGmhtDUEoAOwGwCcR8QSgDnsVWRKEYRG4l1kUnDJJb8EY/UqOYaWFW+E4BzcadzGxvkiIIEpIbpokrKcU3p0VvIlZpyciQRwsL3dmC1Zn4NmwYTsrJAiYCAQ5+9Eq5wx2dn42QYcsY0cLb0xRgWaKzeENHF+LHGyXSTXE5zQ55PxAIoIiVjRAeHZMsPjRQTSR1ZeyMkKXhvBHZEceQWaIZSQ0yyBnifQLo8TIkzSzieNBolMZxg18vwA31ACixTkPacKaTEmz8MlzI9B9QbAK0xJYY+Rt6Rw8OZNJ7tFJFGxl1ECSSANyUuNiY+RI8Q5DbhaHW2Pz3G6sY1P4tkRskkfkRx0+cRtDGnqFaZgNhe6WF8hfM0uLA8NDz03rYKigjXyMzIvZ2KbKEkrnM8cBxDNLhqB6EhRYHCsXJwBPM7JxyybwzrIAAB8gtXEbrxIpJiGzElrtUhPX6jZRmLEZHkTyiOYMIu/vAQDZNE7KyZlLTk+P8PmxM95GM6GAnTGXP1WAOhWQ4HqaW57QR4zMonh2XHNjSEvETH2I3LKLDW6MvFaik78StYLgJmgg7gi1HpoPFb1YP6qbAFuHkVb2ikeJpmgQmkJ6KXMeppGhPoJCBaECDYhO/iTUqkhofJIRgSR/wBV/tSvcEcYuHPI5l6zJz9y8K/gHRgRj5iStYPUed1CyZBxSUjNhfe4ba0zBG7gEOU6zM+QtJvarKxOKO1Z48mgLZhkD/Z/BZ3meEzXrITyOI6GIaYYx2aAmvh8R12dtlIRVBSQD4D/ANRWhhpzpYOwSGMdlt/ZGN1dJ6pjuCwEbSzD9VyeCR3eeJhmMJCzyK1ZOA/JluH1AKgdwTKb+DJjd9QQodMkWV0WR8MGnKHPcFbZ3Y76FZWJw7LxshsjzG5g+UrW5grepNLGct7TeogwT9wPIlVeLjeNWcHaEjsSq/GSGwseehK0a1GcXjRzWYC+R57GlI2UmFovcAJhowvPc2oI3/CR2VIrEXm9ZBFI7xp2dC61bx2kg0LVYN0uce5VuK2x62rCx6xFBI46CCN7pVSLcVanJdp891DW6pEljQFIGA18Q8x2Q1hfekWgwOPNpAKnSEhpDX0LH4gq3FMxzJBDE4gN5kK0WjHIkeDpG5WLlS+PO+QCgSta469ZMnixF7CmzJjqa9jtO1PVpwzS0gthAPZYdkcjScJXjk4rVxNIXJe9NsYzyWu+GJ7GgCt9RtXRLJK2LGdILYCWhZWLFI/S9kjg4Gx13XQYzY2R+9ZQhj5Ne4AgkErJZuHWrMWpBh8O8SGQvaC4DVzIBCw8/MgY53u177CzZAXXz4mMOE5Y4cS12mybuwuDyYWhheG+it2rUYO+zGXIMmBkTWulsnc7HZPdkxPDwJtBI2KrYOGBF4srQb5BxpbWGMZpAycGPQRsdiCqtRTNY3WOOYZrJo/Ba3xwSOZshLEYzO+USg2KC6FuFwMvHjY7YSUmZwqPhkL8zh8wEJA1igVpCKf6ZT6mSzV6Obyix8Iex7QR5gEhVIKfOyiOYTsrieTPGcd72uiBofAAfUBQYLScyOu+6lQSMrLXY9w3jV/okJYB8ZAHQ1e6s4WFPxGSZmMGl0QBIc6uamk4FxEAh2LrH9LwVpnBnpQ+5aBcgF+V0EARyEBhDjV1VbKy7hGWw07EkbsOiZ7pMw/5EgIFfgKrjJ1EJMVkeINV8iEExB1B4Juhsn+6SE2cd1+cZS+5S2D7tJ/7ZTknUR3FZ+8FDrXRBdE1xDpBY7C1KMGbpjS8vyyj7PmP/hZNz+WU5GoiAiG+sduXUeSVpY4EsIPc1Sl+zp7B90lu/wAsobhZLBTcWYC/yyiTQbTIyNwihew2Uhx8mxeNMP8A9spwgyOmPNy/LKMhFaf/AC3KXhfETgQ5UTGF8k4DW+RUknD86SF4iw5nE8hoKbBwLi5e0+4ubuD8TwxVaZtBrtxl7h+LxrBx5I4caCFsv4n5LwFi5WBJwZrMuHiuO/IDg0xwSW4BbbfZniUz3GZ2JCD1eTM4KfG9iuHxHVk5Esx8qaFZIwk9Zj8R9oG4/vWHw1sZgyHmQyjUHFzgCUcDxuOlj5MNskTJBu9wAJA7Err8ThnDcHfFwomO+Yiz6lXWSOLxqOys0VTxnm8eXKC5mPJI0vP3mkkWPNbAEjsJmNETK/YPeeQF3zWdIX4WfPDF8FSFp7kWui4ZOHhgMYArkuVyaeI7WuEx+DhMZCTKRIRuBy+oJWV7XZAgix4YQYpJATI1vVq6Q4eMX+O4EUbIsgLm/bPEL4YeIM/CD4TwrxRhJ69OVDpN6CR5lItNEpISGU0rkaOxgZJSy93AgKfhzSdfcKDDfozI3dA4FaXD2AcQyMcjck0rpGafOkw6JUc6KXmuRrGetF6kxhATU8ppCkvggS1sgcwlAsFCkhkwuNw8lbxzWNCPK1WcAWlTtNNaOwC0rOPqV6ZRyfjzX+i0+ESeJDjwfJOT60sx3/EE9ytbgEY96Z5ykq/6c0Xw0dWeaI/wCntA7JCpYwPDGw5LQzCz3Rbu5RuhABce6jMjvJOIKjIQDjJY3QEwV1TwoBBh/wAY7OKg4y28IqfF2mlH9SZxQXhlGQjlzTYQFn6w2RwvqrWS94BACzqcZhtZJ3VC5cBVyM6IwAVUjFkK1I0gClyzes0iRyWXm6oBNATiDZtABNAWSqoq3oAAFIQw76SfK1IIpDsIyT2ASmCf8mT0KJllqKWUyKVtOm8E9Ne4Kx3CnEXdHmFocXDmSMDwRtdFZq661kTJ8scY3NaCRseSuYGOJiS7omgh0bQTyG4KsYLtAI6WkpPDorrWpl2EwRTNE0pYy/4Qugdw7GzcZkMeWZIJORbRIIUHCIMbNps0QeRytXHZDGcZhhhZ8EZo0KFrGP02m3uIngGLhsyMUTOc8RGxXQBcdHCJWFraokA32XoORLFjwZE7wAA0gmtzsvOZMh8MzCw6Q9wsdxa0a0yi+dZuw4kUgEb2ggDa07DxMQcRZFdMY7cE7JwlbzCbgR5HvZk8GF1/ODuFkjd+jTyuGB/FmzwzlrWUCwUQpuOY75uDOxmG3vc0XSlgjbNMJWxmF9AFl7KpxnjeNiQSwwvD8oW0DoFquDmb14cNNiNjmexxBLHEEjkVNhxNZOwAbJACSSVNjgeML7FSmyGkdL7KkMfnOcaFMC3xPGeUo6bE0VyfC8t2Hh5MzWhwMzAR5UV0eKyPJjbk485IeADrAJFdCulLjSkotLS6JSAakHqniSTus9nD3RlhY9riy+YIu0HCm0PDDGxxcSHgmxvyUYihZnlzmPD4SHx/xNr4h5jv9FAOIZNOPiBwG1gIOJMX621yIqzSjGDIGsBia5wI1P10XCipSRElqxDzxHIYwl0jdutbFV5OM5bH+I0NkjYRqjA+IjvfIFPk4c4N8QQh9A/da9uQAo97CqRuifC9jcYseZCegIt116bKVFMiP9ffJb+1smVgnxXRzQk04VTmfUI+1MtwBY4O2JI0bjtsSqkcjGSSzxcPMjQCJDCAAKcfUgKrg5eJK5gbC4TDmOkg32Pqqut/TojklqRpx8T4nKQPDDLdR1MpPm4nki44pI3Efik5NaO9lR4+LJPCwmDSBQcXP/zAG0f33Cf9mFjdLYY3MANB7ydiBVnyIVXW3+kOST5RA3iPEcrSMaWNkZdRnlAbqPZgUeVxHJexlSSQ1IWOAqyAOZTnmSDNc/Iha9pJEYIsgE7C9wrmHiTNp7mth2oAbuALiaPqjr+sl2R9JEXDc6V7CMh2pg2a82SfTmrgy4y9oAc4Pog1QokAFMj4f4bGMEzg1gAAAG1XXramjxI2BvNxFUSfIAX6K6SRhpWky5Lj0+GxrxYJ+It2BFhNiM0kjHkTvIeCAaDdId+nMK82KOM/BGG/QJ5KaDi+OYxZx3KLRsXB3qAtLg2ktIfs5O9oMaR3FGzM5GMAhZ7eI42LKLyWNeOY3IXBPe/EekmnWjoiSwmN8QkhcBuSf3FLz7jefJkZs8UcjhjCQlsd2F03FvaTDHCJY8eXXkSjSNP8PcrC4LiYZEh4liZDyS3w9DTRBWyeLWckn+IxQFq8ExuFzmf7VyXQhrQY9PVbMOLwxpafsrJeev3ZA7HmU8RY7HsjbwJxeRycG71VqvmXwjtIDH7HxO2myJP7lJlZnAGaXY+NN7zIBpkN1Xqp5HSQQPkHBIWCNhLi4t7AqaWDNnhlYcfF0kEhj3k0KsEEAdio8/8A4R2mEPD1PERJaHkDatkEKzkCSVzC2E2Ggkgc1EIpa/y3ehUS9npUv+iIiEhClMMnWN3okMT/AJD6KptwQFPBO6aQlaaciKtCuHwlAdt+iXnarTv0PDCasbLSLxnLetgEuz1u8Abc8R7AlYJLjRIXR+zw+IHtGVojhSzWbp5FTR/gCgPIqcDZaFAodEIQQgCz0KY4nqAnpjhaAYSOwShJQtAQEMG2VMPMFJxEXhvRHtmyDyCdmi8R6hkI5SQeI4sYK7lQSQMhZa0TFocdY3VPOO4A5ALOTxFkRQDW5SkkHfooscaSCpySWkhcjfJqvQw8grPDIhLxCMF2gCzdWq5CvcHaTkPfRNBUk8WhLWbUvDGTkSMcDIORYdLv/gqNx8MeG0yDoT5/RPjdTxRo+XNR5zme8GZ7hGHVaUyUluYa8rg4v2gikhzalfrsWCstdH7RQtmysZjHjS4kBxSH2Y7Z+Ou2M0ktMnBybaKGLhY+Vw98nvOjIZ/A4UCEzDeBTHc7WxFwGbHYQzPgLTzCrwRY7y+HJAjmY40Rtt3CltSXBvCPakzU4VKIi4sIBpaHCIs2TNfI9gYy9joBtMwOBxvx2ZBcQKvU01Y7kJMbiuWyWfCdE2GWNhcx1214VK622LLE+EQe1/F2N04THB5YbkDVnezOM3iMmU6aMFjGgNvo5YEzZJJnvlsyFxJvna7H2Ox3RcMfKR/mSLqdTS1nJ384UoNTZKPQkLdwAWbjkVBLhFmTIQ3bUSFf4dGZpNABDGVqK40uTqlJdpc8AyY8paSxxYaI6Gl5dPkEPIadRBol3MnqvWZyWYzw3ZxaQPqvL87hUoyphE3xC0Fzg3nXUgLqjW2tRyOWMY17dAJIshS4Z1TEkiqNLMIdQG6u8OaRM8vIPwrPtxmilpsY9/ZM/nkD9mq/wPiLMB8jZtXhPF00XTlnwmuDP88n/Zqa2VlUuytJwxnXXFShjOgl9pALGPjfq8qpJx3iDzs6Ng/pYsrxACdwgyHoQrKtI0jVWvwvnieeeeVIgcUzWC/eZFnAuP8AEi6PxE/qoaSNVGv4a8XH+IMdu6OQdnMVqDiuFkvvKxjE883sJIKwQRVpzZAq4iJdPXJejt4JInsBxy1zBy0cgiGCGDV4MUcdmyWiiSuPgndBIJIZCxw7FdFwnizM4mGWmzgfo4KjWHDb08q1q9GkhU+J8Ri4ZCySaNz9ZIAasPJ9osnIYRjNbjs783IotmNdUrPRs8R4pDglsekSy3ZYDVKgz2jkfkMjGKGh7gCS9YAeQSXEuJNkk3as43iZc7I4Y7cHAk8gAD1KlxSO5dNXGPJ2jtiQm3sldRcT5pAqnmAhABtQzZeNAHmWaNpjbqeLsgdyECTY3OxhPJEXGm0QQOZ6hcpHwrhuRO+TLjliAJB0OAAK7GQiWGGRh1MJvyIIWVn4kbc1kjb0zNII8wuW1dr7kdVLTThIyZvZThpZTJ8hhJAa7ZzSqnEOK8W4RKMWaOJzYwGtfoNOAWjL7zwxz8IVJHVtY/lXdpWm3Lh4jwuQPDZGUWkOFgGrBTuUuGJVuK1HFv8AabiTzYkawdmsCidxnicrmkZEhLORaBtYWwfZOPJi8aHJ8K/4SwkBNidxT2bxHxHCbLGXlwlBJHJWjGDWpGTbRkPzeMTtcwyZT2uFEAGiFpZkXE8qCL7vKkeWC9jzWjg8a4hnYT8pkeKAx7IK+K/iIWhMOIRhom4nBC2yDUf62LKt2L4FJmDOwPwcU5Ika5gLXhgsghRxcPZO8iGc62Akh4LTXMAK/IY2umjmmjmjExcZWbBxNG6CbJKIYZS98kcJJbJRsPNkgEkA0PJVmsZaLeFA4wxyI8hvhvBokguBJG1E7KvmaWTN0nS8bnfY77LbhMc8b8J4DdEImhcT4mkciQVz08IZIQAaVUW1ouyi3EjruPpzUfUfVPG8LD3aE0jYrJnqJ6kxRs7ZRzQMnsOsHoR0TzYooD6kaa2tWTxmNi1NFWMy4T9EwD2Hkei6vgIH3hAoaQAsp8UUsZDgNxuOi2eCCoZT5gLdPTzWsTNHqPqFOAaVHiMogwJJHEtAoWFRh41IIwLZJ/UrGaRu2OwQSOrUqTmpAWzsQkIaR+I/qEpsdE39EA0DfmCm8iVKAaUR/EUBWG2e7zaFJli8Z/0Ubts9nm1TTi4HjyUMHP58zGBpBBNLIle57iSVYy7Ezx5qrVvCwmyyRZhbcdkBSHkAlbEWMBtK8ch5Lmb1mn4RHcp8Mr2TNjYwFzyBdkUEw9Vqw4Ai4aMmUBzpSK8grREVrL8GTjYzPDBD3gbvA5qNscckb59YkYd6IWEXux81oERF2HAnotWPLazHawNDQdqPMpJ/DdwxaUMnCxOJZrIsjMZi6ByNAkFOHstw48uKfu1PEUTOMCaXAdmM8GixrA6jexIV1vuQ3HA5ATf+iFZycUkmYpNs5ni3DGcNmDIpjK0tBDlpcLjwuK4LcaeQjMINOPSlrtOMXUzg7gx/MOhFLMycA4j/AH7Dxnww2BNBKNh/UCtabFJ4zSaklsTS4Tlz8MEeHkSNmkJpkbCCCOwKv5nD4eK4TZsGQRyx2Y+zT1aR2WZFjCQR+LjeIyQjZprQOjgVdwpxjSOB+CUk1JZLZB5+YXRmGSfcvjMfivC2cQIyMURwZYcGT4x2Id3C2+ARFnAsdpFEAgjzsqfMx2Z5ZND4bM9goAm2Sj5SVR4bLkw5UsMLS5haXGCU0Wu6ttXla3FRZVVrG3wzSyQ7xBGwW99Af/JV3HgbBCI2fUnuepKxIfaPh/jGSWGZkgGk7A0o+I+0sc2O6LBEge/bU4IqZN+jJ2LC3LnDJzXRw7sh2BHIlYXEcQQZhEUjtbIjKH9Q4G1f4NGWQ0dutqgZH5ObxLIv4WQua1dNa7W0jNvVo93AIOJYTMlhEM8oEgPTcciFgMx5sLKngyovDeG7ee/MFdJxHJkweDYPhOLJNI9KUXHTfD8OSU3M9qxshx3M0i+cM3lwceeSf2aFVuuauuAHCWeeQ4+jQrPs/gx5WS6bIrwoeV8iVpW8gd8ZKMNDh/AnzxHLzpDjYwFi/wARWzg4nCBA2aLFc4G9JlaSXDuAouL5UeVGyHGmjlonUGm9JqgSFDPmSsZBI/GbGwgMGsXuB6Kr1mXc5cs2RkY4BEWOA4A0PDA37KnBxB0+QI340L2kgEBgsKzNhufiDwqimLRqA5E1yVYFxY2M+KH18Rl5n0OyzL19rTws5HCMCcnVAGO7s2Kxc/2fmx2mTGd40YFkVTgtWDNDLuTXEHaXHcFputwdwtQbUVGlFZZS8b1HnhJHJDZ5IXtkYS17CCCOhW/7TcOaysyFtB7qkA/Yrni2rsI9PSrmrIadjNjw+0PDMaV0hj5k6OjuRC5XPxG4OfLjB5eGEAE7LpPZUkcJeOgmNKhxHEOb7QzRwx+LJsTq2ZGKG5V63+M4IScLGvxGXh4EubINJ0RkXqPbqQtljo4GNx8VtRggk9XnuUssjYAcfHJeNhJIRvIf/wCgOgUwi8PGmL9nlh222CSem+trWLn8WycLjTo9OvEZGHOa1lkWqseVxSTAz2S+MZi+MRhoqgTZAXRA3RrmAuezOLZeJx+YGRz8SKi+Ls00qNHJBqTaS5Izw7ik7MaNzZmvx5XgSOPMc2lSR8KndNly5ORAJcmBwlDXgkOUfC8vJm4740r5DHNG9zGWaAVbhuNkCfHyfAcBMZGSHrpPUqMNuV7xG7wqSODgrXiQPjbLReKqqAUXEsqOQ48cLtbg8k6RyCr8NxJMT2fzW5rCRrDgwFRMlAZ4uPjSOAoAvJIasLE3wK4JyckWuMANMD5nAPjkHmSDufQhY/DMlrMjKjLtEJINOV0QS5czXzSFz9iRRoDzPQoy+EW5k9tiFkOIFtaehKzeI04Ue1sucOcYISXPthdupOLR5eRgOi4dI2MvFOLgQS1NgnjhxxG8xmE1oPN3mStVoeGDWQX6d6FgjmFev1hy2LGcmMHh/D8eH3nh05eI2+IWBxBf1IIKibxHgUcLa4fJNotoLwC5dC3iuKW6m40pAIBJ5AkkLMzcnhmUxzH8MDpiDTmOqvRbqDZmkVceeHiHvgwoDjsfEABQADh12UcmBlOLZZnRvkDAAXyWAVonNxsfhEkWPjCFo0i+ru5Ki8JpeHCETGQgBvUnmPrSxsbTLqOLWJw3Cniz4pnNAYIyL8TUSqOfLJlzOZkNGqEkWAG7X1I5rSjkc2Zhbb6dRY0bg8iBadxXGxx4hbEHzRkGShX6kiiVinrJZhFhYwA1sTsOnkm1alIJM2obh5vp15/QqMbEKH7PRqewQ0g6RsmPGynItpHUFREGipTDRajcHtFfqFv8HFYZPd5XLYxImb9d11nCxXD2eZJW0TzLGVvaV2ng5HzSNCxcFxbit2HdaPtfKWcPxx3mtVc58cWR/hg1kb2NfpHSwCtDPDsdW6eP+mkmg1yBRpPyj9CpKjklA9AlArqUoCAjeABsFUJBcVdl2jJVBp5oCGbbMiPcEKd+8b/oVBlf58B8yFZd+E/RQQcdnCp3KtE0vkACt8QFZDvqm4MeqSyL6rlseGkS4GnSBQ5KCSw51iq2VoDSQeYVZ52J7krnTLMhAsgdytbhfF4Q12FnkaAajJGxHYrMiLRI3Uabe6jkwvEc776JzT3JWkcCePTdlw2MMkkOIXiQfARvXkVn+FN4zTMzRR5cx6pMDL4jggRtyIJohybK47K3JxE5jDG+JrHg38D9QUtYbKzVhWmzcvCyhJiM1B7adbLHOwj7e4oLPgtsn8tSynLIYYTHoo2HA2oHP4gzTQiJJ2FHsmJm1cE1rBvGuJumaTC0HqfDK2oZcviOHu2PS8Fr2VzCzQ3OaAWmHfc81q8IkMcbzkENeSKARJJpoxs1NOJFwOfXiyQ5Dyfd7GkDdXfDgnw3xPk0usAkivoVEYoGZ4y4ZC173DxBVagpzI5+RlTOdEwMBjFjn1FgrsTTRhynrRUxsaTDLgwGaHcGPYEHuCrJb4jDMzaYAg6hRI7HzVWSaR2VDkGYRMfGCQ3k4jYhX5zWM+VpAIaT5EdijWrDd/8AYk/pyHF4CJBlNGlshIf2DwqUcrGOBJDvot+DLfHMzVtDMSCD35gqeX3DImfDLwyR8jBbjEAaHcEbldlF7Ue1r0clvTSr9hgZLJ+FOlicdUYIczssKWaSEiFrgGyn4/1Wy3hGFbzg500Li06o3gg15grmZnF2Y3SbaKo91pCSe4YyTRo8Zn8fKABuJjQI6VnjM4l4dhaiPE0kUsmR/iTgnl2Uk8rZI/iNv1Cj5dgpvjlZNb2RNOK4XF55En+wC3OARMfwWni2yudazC0P4XFY/wBeX/cLY9nheA6Np/A8+hWK4rTOmyTzEUTwA4UhyYpjKyE+I1jRTjSj4c3EHEmEmRzA0kMJ2LuYIC6Xw5As3N4QZnXDDHpuyNZbv3ChWJrGIWN8Md9sF0ojhh1k/O8Ch3JUZ4lLkvljOO2F8dgvdbqd0F8gk+yMuYNEjYw0HqbJ+pG5RmcHyJI2GKaN5BJcDsCSVRo6oqlYScHxHB5kkbTA0jf+Mk2StlZnC+H5GJC9ksgJeQQBuAr4ik7hVOa+Wzecop8fIHCJtXUgD62uRrWQANRJoDqSt3jT5s3IbhYjTN4ZuQs5ByscO4IMJzJciRpnOzRewKukkjqosVVXPsu8Nxhg4EcHJwBLv+opmZK1jjFEWsfNu9/LYDqVZML+ryo5hFBp94lDNZoX1VUcPk/t3MoQRRwi2lpJG5BBAClmDHwvNt1FpuyCeSuMihkZrjIe3u1OEEY5NRo1d+vSHxjoYAP4Qoixjnuf4TS94onSLI7FXBGwfwpbA5Cv0U6czb1tFZsUh5ANFUpRABu4klSWEbnoobA2UD3ScAbaCVmg4g0kmPUwUC2zQWtpL45ARzaRX6LkI8yQs+ERtrnTFz2rWdvTQc00mbJy2XUTHSO6kigFSyc5rmGN7zISCCGGgAs+TJkkeGPedO+w2HoFHqGtoJ3PJY4jrjSlyyG340xklcXsH4Pr2K0oONzvYQ6QBh9Qqbi1wMbt2mgqkRAcQQXEGqARMmUVuG8cgSxt+8+7ugzl+qryTSYzyYZo2tJFBvauqgia15BJLRQB+qeYYGsdqBaB1uyVvW4p62ZuDforNlMj3iYGUEEGlpVjw47GRZcTSxoALwSAeQI7Kq2N3OKPw9IBo7l31S57nQvGM0R6at55bnchLWm9RlKLaSLbJI8OjgyQS0bcNZIO/Qne1PxTIjMbAYxrlaXRh5BaHeZ6ErLBxw1vwttjNgw0CUolikhMbxpo2A/cfQkdFzfulXWysWyFoLyQ8DQ9h5ggbEqurxcGDdweQKBBogdr6hUiNyjZ2UJpYyQH7zoAQDZTJBz2T2k2w3XMJzgCaINUiNWV8cffBddgDThQj+lcnGNE1HsV2EArHiHZgW9b1Hl9SsZge2RvHx2eZcs+B73Y0RJ30AK97VnXPFH2jVKIaYWCuTQrGS9HfASNFBOBdXxBPIRSuUGpwCTklCAZP+GlRNBxCuONvVEk+O9GCHM2dCf6lZHL9FVzv8th7PCsg2AoIOU4iB708dQVJhMdTngbDmmZ7T7/ACX1Ku4A0wE1zK4rXyaxQFlMc9p5DY9VSkjkLWkMJFXYC0JCC0gxktPMDmo24oGwErfIPPJYJlmih4Un5bvQo8N/5bvQrSdjbN0SSg3vbyU12OGurXNXfWVbuRGGf4bz/A70KmxAWueXAjtastiL2EiSa/J6r+MyMOY4yXfJxsqVyEsKvF5JIxAWGRu55WoGyTveNbpDQ62umnm4s/QGcNjc2Mgg+KBaWTiefDD4mTw+NjAACRIDRXUo4iPK0mjDx8ubGtjgZGHYseCrbn8OfG4PhyYZh08QkArUbm8QliD2cOje14sHxByKzM7G4hk5pyzhhlN+JgkBUOJlSnKS18CQcRLITBNb4j6t8wVtR5bpmHQITJp5P2EpI2IPRcxJOwEFoBYefcLpIeHDMALAGRiMBrirVs9WyNeYxnH2SNw4ZXxiOpKcAbokLOEz4cMxhxHimyL6Kw4ZkWazHzszXCIy6SOqAHINWaXhzjv+hPILX2+C3SxyOMWectwyHbhkjSPIcitXhsLst8bgdEsZ52ASK2IVHEnbi5DJn/gB32vZdVjTtnjZNGBRFixuoae6iepk48JGVxvIyMbhczZiNbyI2lcUHjWT2FfVdV7ZZTZsKEwutzJi0+i5iCLQ0yH8XMLu6bWsR4927rJA0sadX4yN/IdlKCxzGMABfr/WlDqvnzPNWoIGTQgBxEwOwAv1K26l5WZ1LZGth4xn4PDTgx5yHinDu4K7wqKbByniYAMe0WQbAJJon0VYcKky/Z0Fji7Jgke6M3uR1CysPiORivIfJIyxpOrmB2IKwrXfDEybJY8Z3DnxsID3gWLFqGbNxoNIdJrc80GM3JKpnJkmwocnHDXMDTHIOwVVmRrbjYrIA94cxwo9jZNELLtwvFaGXxObJD2VJCyqIAII8yU3Gz/dXuBfqj1bg+lhTYksc08objWyOmuLyALBJNnlyKhdkQPDMSIe8zNBAEQsf3dERu4J+0zcxpo52AsIcE+eWOBlyuAvYDqT2Cxi6GDKnL21rAIEQ5UCCLBqyd0+SO48cZMMgke0eIXkCxW9/qQqtGSi9JIpcmeSQYrRjxM2uqANbk2NysPiWJlwyDIfM7JiJts4JPr2K0XTweG/HiPxgEt0PposjTtfkpZ8iGPU5kMhheS0s6SPsaR9SFKOiE3F+iPE45NPiiL7puQwbyP5EdwEMjIfb3l0pIuR4BLh2HkiDAxtD9GNqewkuDQTIPlAN7Ignx54WU8umYWGemEEfMCtE1+HPbFOWpDoHS4c/iQt1Qnd0V0R5hbDciF8BnbIPDA3J2ryKwZ5RJIBgx7PaQC4EEHeyAVPJFivyNQikcyjqHMF1DSSLSS0xXD59G2x7ZWCRhDmHkQnELCjiOM7I8LxIgZAWiyKbe4PkQphI2TKAZG4gt2Y9+kEh3Sz2WbjhpqbxGsQ3rQUZfCOcjR+oVAcPmMIjfRIJsuNggmxfX0U8eJMyQyXHrIYN7IoJi+gmhnhfM1rJdRJAFAkG1w7gWZT2dA9zT62F2mNhvi8MOmBYwigGVyJI5krk89hbxTMbVVMSsLjr6RvWiqd3g/X/ZMdZER/iLrH0TnAk+Yv/ZOaNmeQAXOd7TYzIJEcpH8DhSdEC4l7B+MAj6okjc6B4HN7yq/EJPAhjgY4h/MkGipS0pJ9vLOhxsdvuTDMBqeLI6lJFiGCQHKIIo0SeS48yTE2ZJCe5JSO8R/4iXfUkrVJI5fOdo/JxoS8Mmga8gUXyCws7ihhIgex/jfCQXjqQVzO4PJb0TNfDY3h3I1+qmS1MtVZsiElprSCPqksqUgfOUUQ6i8gUufDvTRFaFOAb/zCgA/mG1A1EQPwHyIKlJ1uB3J6JHNtpHiE+m6fsWjcmqFoQyB4uZhbzsArsGimtHYBcnJtRANA3uF1MEgkjaRyIBC2rZwdWvTOe9oQZOJkdmAJmLF4kRNdSm8YzQOLzReCXbgXa0uEQ68Murm8rRHG9Ok9/wAT88IOdi/nNXNGKTsEeC/sFj538OnwR+nSe/Yp/wBZqUZeMQamj9VzXgv7BHu8nYJ538Hgj9Nz32HWRrCrulAynjyBWWYXsY41yCbw9735Li9xdsrwscnjRnZUorUzTziDi32cCpPGDGAqHLH+CffkUyaxjtI7BaN4tRlFa8ZkZsU78l7xFYJ7qWKd7IRG7Gca2O4UxN9Qm2O4XnybbO1VRRH4xNXBLY3BsIE7w0gxTE9DYUn6hG/cKuE+KI05cmthGPJQ57i0OyHmx4Ew9E6j3CT9QoweKJG2aRrK8GX9KWTPj8QflGVkbtnWLIW3vf4kV3ctIyceUg6YsoO4h7ROI3I+ganwZXFnsezJBcCeTgCCrlf1JdJ7hXdsnxhR9PBleXiHGKaGAgAUKACrnM4w/UHlxsAEUNwtDR5hKIz0pPI/heNMIowPdMnl4TqK6vhebHjYLMaaSwzkTsVTMTj0R4LuyrKUmaNJrGazpuFyziaQNfJ3cSVBkS8JypXslY0dAQKBWf4J7I8I/L+6tCyUCFFL0yLM4YwNIws5r4zzY9WPe5mYTI2ONM+FwJAI7fUeYUZirogxjst/5cv1FVXzumfnB8sLQ0OcA6yAFTMUx3MUnotwMroilpDr5RXCIupVstbMIwyXYjk9Fdxp2wwge7TCYG9YHMditCj2TqKrZ10rFjRnHpYxepi4PtAcKMxOxJHs1E3uCFot47wnLAbkxOYe00KzCPIpNJ6ArGPUSXpEvp4v2zocP7MZqfhyQhrxuGv2KiOFw/3tmQMgN0EkMDwBawjED/Cjwv6Fb+TJ+0FQl6Zt5+Fh57Aw5TYmC6DCALvmUMwsaCEw4uTHEwj4jze4+ZWJ4X9BR4X9BUfyH8LeN5mm9jwQwi/eYvEf+J45D6Ak0o5MR0rw850YcDsbJ22PUrEMY7I0Dsn8h/CPE0902o+HRiQFuTCCABVCgAbBCdHiFjCz3uMtebeNqP0Cw9A7FLp8in8l/CXU3+mz9nhkzZIslrKcSQ19Enfqb7p2Zw5mRG2USRe+AAGTYNd5ELE0+RRR7FSupa5SHif024cORjCXyROednHXsRVUB0CkGK8gMfJGWgEDfkKWBR7FHxefqrfy5fDGXSKb1s6AYj9iZY9d8wfRDuHulaRLJGQSSaJu+/kQuft3n6ot3c+qfyn8C6PHqZ0+Hj5MDAybIEzQNjVEK0GHzXHh0nd3qUa5Rykk9So/kJ/hd9M3zp2AYQeRXJ8ZxpDxmcsjc7UQdgSo/Fm/Mk9SlMs5FGST+8qsrk/w0qqdb0gGBmE7Ysp/9JT28Kzjyxn/AKhKS885JP7yin/O7+8rPyI37pfhKODZ5/8ADH+4KhN7M8XyZjI7Ha2zsDIFaAkHKST+8pdUv50n95VlZFfhnYpzWNkA9kuKdWwAeb08eyHECd5YGqTVN+dL/eUniTD/AF5f7yreZfDHwP6MPsVluIvKh9Cly+EScGwAJpxMJXAANYRRTvEm/mJv7ymSB0zQJZJJGg2A4k0VLvWZhaulxetmfqZzAI7JS8WCByVv3aPsj3WPsse87NRU8Rt9e/JAeyyDe6t+7RpPdI//APFO4dyKwkbRBJ9EpfHVi76ClP7pH/8A4o90j7n1RSQ1FaRzCzY72ug4RLrw4u4FLI9zj+YrW4U1scOhvRxK1qkmzm6nHA53OBfxbIf08Urp+BxkcMj25krmJz95JJztxK6zhjTHw+FvZq2r5047fwq62o8QKhUn5iWpPzAubvOrsL3iBHiDus8mT8xMJk/MTuJ7DTEje+ygxotHEDp3YQqWuT80q3wt5OVTnF2ytCWtFLI5Fmpli8R4/pSQtEmIwHqApJxcDx/SUzCN4rPoupo4U8MrIAgeWPA2UOtp7K3xYD3phI5hYmQ4jNZpJAsLldf9sO2Ni7NZoghKXgcwnSkMx5PNpVLhz9eAwu32VnVi3SFem8wsl7SgEHuqk9AbEhYMk0niOqRwF9CoqpdheyxQOtBFdUEg9Suajlk0CnusdSVHLNN4h+8d6laR6Vt4mZvqEluHUADufRSCu59FyTZZTzmkA8in+LIDvNMa7FWfStPGyFfv4dX16+icP19Fyfjyb6Z5uXUpPep/zpfVQumf0O/6jsbA6FGryK5AZU38xN6oOXP/ADM3qp8LXtkeRP8ADri4dimkjzXJnKyefvE3qgZM1AnJm+gO6l0fuhWL4dUSPP0TbHn6LlTl5LXbZMpH1T4MnJL955CK6lS+laW6F1C9YdMSO59E0kd/2XOy5WSG7TSDsbVrDlmfC0vkc4nqSsLKnBJs1hYpvEbGsD+Ieidqb8w9CqVmhZKbIZA00SskzVxL+ofME4OHcLCM8wcB4hQ7JmDCfGc0d7VkFW2tN4OHcI1juFgnIyLb/iD9LTvecj80qSVU2bweO4Sl47hYPveQK+8JR77k1zN/VA6mbMhB6hRkjuPVZHveSeZKT3ue+pVGiyrZsEgdR6pLHceqyPeZiAb+oSjKm6gpg7Ga4I8vVStcO49Vie9zCtj+yUZsx8vqAiWEOts3dQrmPVRki+Y9Vke+T9x6BJ73kl5pzeXKgpDqaNfUlvzCx2ZU38Rad+ysePJoJAF/RQ8RVxaL5N9QinLMGVJ4zGENok9FMJXkXQ50rqDa1FW8eMui0U5U9bweTfRAldZ2CKtsai4dST4u5VEyzavwDTf7UlE02jeJuokdeiOtjuLvxdyi3DqVnmfIraMX9fJSGaQFuloN808bHci6LPdPA8lnDIno3GOlblO97mF1EDzrdSoP4VbNINHZI5ra5BZxzpm88ceqaeIyg/8ADj1RxfwhMvGgmghUvf3uNGGv1QM1x5M/dVdbLqRdJTSVXGW/sfVQHiZ96GPodd1dqFW3+B2Jctl0uI5H9kBx7/sq0maWNedzQ7qHH4m+dxADmkC+ahwaCsT4TNAvr/8A4tPDjMeOXv2cQSqHC3PyMkh7jTBZ35rVnOjGmPZhW1cMWs57bNaijl5wDGORsrqYW6ceIdmBcxRe+MVzIXVfhAHZXr4RS72YFx+aLHQFXD7N555ZsX9pUbvZriQ5ZcJ/QhYeGR1eaH0qk9goyH9lZPs/xgcpMZ3/AKiFE7hHGmf6Mbv+mQJ4pIlWx+kOl6t8LsZovsVUdh8XZ+LBcfoQVNw4ZrM2M5GJKxnUkbJGDTInOLi0mdE8Wxw8ioeHm8VqsHdp+iq8O/yCOziF2Hnlbi4AkjK56UEvZJ3cuh44dELX+RWFkiseI9iCs2udNE8jhZzpaxnAH+EqrwV2vCrsSEzJl1wkeSfwAVgOJB3cVFjyJepbJD8wgMcb5BYHNy2+JuAhfzWNE0mQADmVt0ayLY6l60i3HqDeRFDmqzxbifNXhEWNJeRsO+6ou5ropWts55vFglkCgUAnfdOo1YBpGl3yn0K6cX6Z6xwADB8Nm+dpTR/06odymaT2PoU8CPSNby0lYyj+6XUvzBQQ47R123KKbsC03vvZKQCP8xM60LKqob6Zbuz8B1XTbAruk3S0ex9EhB7FbJJLGZtsFPitJc4jmKUAI7hWsYj4qIuwq2NJEx5YzJDgwWNidlpYIHuzBQ5LNyyQ0AkEblXsSWAQsBkANBef1O+NJHX0/wDp6aVCgKCbIBoOyiE8FWJR6pHzx6DUo9VwYzt1FSUAOChkaHsomtwnGRrn0HAoOgtAfu2+i0WmscaGhgL2k0CE+kxpaXWeY5ck4ubfMeqllo4hdhztJbKuz6FAI6H0TmhxIDY3O8gwlEmS2vo3VH0cfQo1R/Pv9CnuD2PAfHodtYcCCmkus/CKUBNvlBsQSCSAexSAs6u69inWbrQCPqiz8jfVByISwV8Y38ijY8jaWhtsAkQlaCQsGvWe1BO2sJrqbZs6q2HQoRIWNpae9nZXwwlhulQaBRIJsne1ca4Fp3CiRlLhIrluieI2D8VK6AadXcqhKQHMN8nBaA/E8ea6KvRzz9iBhrmEAJ9Cgk2BV4maGO1aTp52PRNcZPEIAIbRohSosK7WkkTTIS2wSNO48wUO1h4IHQir2tSk0eVoJI5Mv9VVghaZC8atmm+Q9EhMmllnmSD/AP0VPZrdnTugn+kqAVA6Qss2aIPLmOqZJ4jWA3vZHJXiewICikFoloKzNRB1ijaeBulI3SgBTmIA3fYlUJxXFWnuAVoaSTY3Cq5bamjk7NIVYszmtRDO+4XjumYZDMmI9CCCg7ghREkMaRzDgUktM4PGdbwMfFOfIBXc4hmBMT1bSr8GFQSHu4JeOF/2U9rCA97mNF/VWzjEVb2esyccB+bCBy1BdOea5rhMEkWfFHMQ54JJLeS6S0gsQtknIumUdkeKOxUdBFK5UkMo800yBN2IQQFAGl7QeaCSWlMI3CeeRQEQVXA2bIOzyrQ5qphbSZA/rKEEXGm3ihYOZvCAui4qLxfoVzeQbaVVhFO7jP0WnwuIR8NYDe9lZLbII7lboYY8doB5ABYWvjDqoWvTK4q6owL5lUMZmqQC1Z4o4l4BUWGxhcdZ2rr1Xd06ykxve2YTy/DC/mSOVqmatXskBsIAB59e3kqJG5W9HrTCx8j4ZJAQxrgB58lOBN+Y0D6qohXlDXqKqWFr7/TfiNo+a7H2YxWHgjHTRxyF73G3NBXCE0F6NwCMxcCwx3jBKxsTSLpplg4eIeeJB/YEn2fg/wAnB/YFOix3WGsuQe4YP8pD/Yg8Owf5SD+wKex3QCE1kFT7L4d/IY39gTm8N4eOWFB/YFYLmN5uA+pRY7qW2wVzw3h7ueDAfrGE08K4b/8AT8b+wK1Y7osd1V8hPOSp9lcM/kIP7Eo4Vw3+Qxv7ArQc0mg4E/VFjuo7UWU2/TK44dgMNtwYB9IwnjDxByxYf7ApbCW2piCm/pD7niDliQf2BKMfHHLGiH/oCltqLHdMHc/ogZG3lHGPowKQOI5bJqUJiGtnIe09fbbiSd42rI1tBqnLX9qB/wB8n/ymrKXJP2z2KU3WhupldfIUlLmCwbseSEWqmuMNTP6vRa/s5jY2XkZDciISgMBAeFkra9lj/j5h3iVocsyv1QbTNo8I4cf/AAcSaeDcOII92FeRIV9KGl3ILqxHk+SX0zfsLhlUMY/3uUR9muFdIZB9JXLZ8N1cim+G7sVPavgdkn7Zjf8AZjhX5Uv/ALpVkcGwQT93Jv8A8wq/od2KNDuxRLCrm/pQ+x8L5ZP7yj7GwPkk/vKv0exRSJYO5lA8Fwunij/1pp4JifPN6haNFFFSO5/TN+w8bpJN6hB4JjEV4s/qFpUUUVDWjul9Mv7Cx/zpvUIPBMf86ZalFJSnEO9/TMHAsb86b1CaeA4x/wBab1C1aSUoSwd7+nP8R4PHjYr5opJHFnR1LIAXY5sXi4U7O7DS48IzettodRHUKDJFRknopxuAmTt+5O3RZLh4S1qKEYtzvoVE1uo6O5CngH4z5JIG3ksH9QUnPuHXcMGnGd5vKp+1Mhj4ZHXWYH0BV/AFYrfMlZPtc+sbFj7vJWsFyirJeGES8UdI3lpJC2tliezzac89mALcRgtGuyQJeYRRQCDZGyWxaTkSgGVuiQ6WE9gpAOqrZztGOe5KhkiA3uquNtm5A81Zj/ywfJVoduIzDuAUAvEheKVy83ULqs8XiPXKS8yqyESvjt15DR0LgtyYgMWRgNvKHlZWlku2XLa9aR20LE2YWedeSfJTYIYGEuuyaGxpVZjrnefNaGEAIQCOfXp9CvUztqSOFvbGxuYSGMFFosmlnlXs4HxB0pvJUiDyWtKyBnN6zp+Hez2Hk4EE0wk1vaCaKtf9mOHjpL/clz8h/D8LB0W0sLWk7ciFrRiR0bC8APr4gDe65nZLXjLYjHPs1w7SRUv9y6GCJsONFEwU1jQB6KADYkhWhyChyb9lksAigVEFK4fCVmTyyTvEUNgGiXjba6KJaCXJzY4QAz7wnsdk0xZM27pvDZvQrelLHjxRusCzVW7c0nSyBjCSVczetkDcCPXZfITYI3UmXP4DLDS7cDY0oo5RIwyMcSLIPSilmBmgeOpBr6oT6JmnUwPadiARvayuKZbzKYWOLWMHxV1KuYMhMADiLZsa5EdxsFhZchc577rW47rWqKb1nL1NjSSX6KHAbtd9C0rcw82MYTZMmUNIJFuO5XO7RsAtQucRubJ6BdE61I5KbHCWo66DLx8hxEMwe7tyKnK4uORzSJBbHg2CDuuux5XTY0UjhRe0E/UhctlfYd9VvfqZMhNBRayw20nA+EJQEN/CPonALMucn7UEfbjI/DDnPhFW+lktDnyGMYx1DmC+q+thaPthjGbjTHWGsEA1OPJu5VIZ0OSz3d8gZQAE79jJ31K8VW3jRZ22xX9WRmhGJPBthJAIk6/SkWKZ9yfjdpb95zPonQysxYXvfIDrsCMblxHfy6hV8qKTJMczJPEa/YDkY9+R7Ad1ayupekVh1N8vbJqAk8PwTruq8Tr6LU9mnNHF3xhha7wnXus9uSyO8aWUOkDNJlHTatPmOiu+zjTHxxrCReh4NFWVVbjqRV9Tc32t8HWUuV9ri5nEYSxzmgxdCQur6rmfbBl5OIf+WR+6UZ3rSLHkTChfkGRjDPM3XyOs/oreDBxDN1xxTyeIwjZ0hCjfA5kQ8IG7BjNGwb5H6FamDK3EyHmFtE1Z3eSSNl1WNLhIxrTkZuYziWDNHFLPOyR45eISq3vuYH6TlzXf5hW7xKcZYhyBu9jCSOYBHMrDngEULNuQsvHc9AkX3LhclsUZJP0bnDeLwxtAmyZCf6iStgcVwiwP8cBq4iIlxAsknagLNq/jYjpcgY77ie8HTYuiOh7LlnGW8o9KuuiS1M1ePcZjGPG3ByTrLrJiNEBPx2yycMjc7i5ZlUSQ6awVhHFkY94aA/QQDoeCbUcrwYSxhIeTuORA8woVbJ7q1D+r5RqniXEMB4kyZDNETVtkBBKhn43xCV4kiMscZJDQ3cEqTDGNkwx4jJotPhkB72WA/wDUiyrvBp5hjHHLgcqMkPipsbg7oVDhhVXx9uJU4bxTiORkGNsglFXTyQtwZEkuPIHh0L2DcsIPoVymdi5kTH50emJrzbomPJcCTufILR4FJNG4yPEfusw1Al4cRIqpEWuL/vEgdxfiONlaZZ3PZY/GwCwuuPccjuFz+Zw/JyxLIxscOO9oADoyXk9wNqC28R/iYUB3/ABuKPKkawzsnGSWLGS0HAg9dlxUkZZI9lciR6Fdq3muX4pFo4jkD+qx9Cqsmp8lJgSyt+DvYTmgaylI+ArH0zYzYRTX/WkuM28uP6qQjR4g/qRhj/Eg9gSpOVrGdVhjTixjytc/7Yu/xOEzyJXRwCoIx2aFy3tYdfG8VnZgWqeMqbHAm1HKfMBaqocGFYrz3eVeUMF4lvyJ4aDvRCjHPlspAWjqpAgYAbS0DzATgQeRtKgGForYLM4odmsWtSxuJm5j2AUN4giWIgxtrsq424m/zaFNjkeCz6BQO24o3zYoT0MmzBeK/wCi5KfZ5XX5AuB/0XH5O0jlEiyH8NbczzfJT5hIB36KPh7QGPLupUeaQGPIPRcud1iR2w4r0yv4iVtY3wQsYBQABB2NrGjFvAI2JAXQw+K1gH4a3BF0R5r1L3kUjzq+W2ZWcQZpDtvQ2VfHZ4mVDGBzeB+6lySHFxH8byVNwSMy8Zxh2dfoto8VlHzI7PiOM3LwJYSBem2+RG4TsOYz4kUv8RaL+vIqWR7Y2F7jQCyY80YQI8PVCXkg9QDuV57eM3UW1wbIJNA9wrRCqMe15YWHU19EFXCrIghnaHwuYSQDtYVTEgMDDqIc8kkkdVbmNNCitaIo2FqGa9jsRyIT5CbpMFEkAgkHcKWyyjvJQlZJiO8bHAcy6cw7czztWsadkzQWfqOoKlLSN2hUmYhiyhJE7Sw3bOyJhodAPCypo2DbSS7nz6LDkt8jbsAbrXyeLxQvLBGZCNiRsFjTzgghnI72VvVJLdMLukunjiiGae300EnsOgSY0EszrDC836K9w7CZlXI8gtYaoc1fdP4Mwx4YegIobLZ2L8OR1OD7WsZBBwpxIMz/AD0tWu3JGoM2oDYNPILPbFlTAmaQRivwN3BN8ypI8aON4eBbxdHr3Kxk+72Xguz0alpVHFYjbfOk9YM6k9LLfwD6Jya38A+iesmao472vmki41FQBb4AsHcO3Kpx8PigY7KMZc8WRA/cx/8AUtT2nIbxzHOprT4IALxYG5WdFFlR5RIOh43L3mwB3K3qgnyzG2xrghjx2ZcL4/DAeyy17R1PQqvKXYTzDE0sfuHvs/EORA8leNuhcMchoYCXM6kdST1CZPfu0ZmoixovdxHl/Sr2QTWmddjTwhiwY8l4n0GOLmY2jr5eW6vcAIHtBDoaGNJcAByGxUUon95ZoILj/l+Edq5beSm4Z8PtJjn4bLzejlyKsopReFXY3Nadh1XO+142xDXzBdGsH2uF42KezysaHliOm3/LMjDnbJC2N5IlB2PcEUrrZ5X6C0Bu7AKBJNEgjyNLFje6ORr2ncEFdLiYbM6Tx7LGEAjRtZXVckuTCmW8IQ44fMYiLcAQNqO7hZPlSxOLytGUImjV4ZJf2srppxBhvknbK7WyMk6zY5Li3CUxiR4JDyTrrmVWnnkvYX8WIQQnctfsXlvOzyYFZjcGRTSGENNAANJ2PIEnmVlwT6GMheAzQ4+RJJrddFDw5zo6e4G9jpNkEGxfdLDapY0ypkxPEw1GOahsSBRsAmiKKhlZHkbSEhwqnu5t7WRzaVsuxJJfGjkbG1wAILTsdv2WPmB+BMwzBosGg47OHIhVjJEyi3LgzowYsp7pT4IZICYnP3vuDS2xLjcRe2PByfgMZbkGVlHuHFyTg0ED45i8l73gUX7kjyKrcZx44Z2vbGG69gGjcmuyybTeI6fG2sbw0oeJ4OG5mJNMZhRaXuGsNroT1CtzR4rAzJxGtoWbiIrlVkLlQJHhpZDJp5XVAHtZVzB2yGR5MoxGRgkk7knsAEaKShFLhnTmVksIGpryQCRfNSYri+AWA0gkEA3SoOkxIMQSEe8MAJaSKHPlav47gWhoZopoNdKKq00c/cm8TJQN1g8fjrPB+dgK3lk+0LNseT6tWZrW8ZiEHWK6hBBG12nlthpHQqN2xqljLhnQyrkbFGELmd/0lGRyH1TuGi5nfoPUqxjJYzqgKa0dgFyHHzr9q2/0tYP2XY9VxXEXa/avKPRu3o0BXMkdTwoaeHR+dlTSSBrqtJgt0YUA/pCocSm8PK077NCq2EtOlDR1cEmkHk4JEK4FDCORCUB4I3TKJSxj4xYQE45LCzzb3nuVuSHTG4+Sws8fAPNUm8RMFrSJMM/4dijn24jAe7Sn4RuAKPL2zMU+ZCRepEzWNotS7wvHkuOzDUz/AKldk4XG76FcRxWUR5pZ1JSQiXcQBmON+e6qZ7vg5jcrQZTYWgtB2WbnkfCAKWNC7rUdlr7aiHDaH5EYrqtwmZkJL7sA2QDRCyeFsL8kaPxAEg1dLUyxIzFfI8HkQSBsT6rvv5kkcFfCbMSatLAOoJWn7KxauLg/KwlZmR8LwOwAW57IMvIyJOwAW83lZkuZHRZcByMZ8TTTyNj5rm3wzMkeyYiOiA4eXcLqybKxuOROe55iFzEAja15slvJ0Rk1wa+MGjJZEz8LIwVeIWR7PmR4kL71BobutdXi9QkuSGfoolLOfiH0US1XoybGuBuwqTsGN7nnxJNT+uxI8wp53kvLAaAULiGMtx0tHUmgjOmuDa1jBi5MbaiySaqtXXpRU2N7wQ73kAG6GmqpVXZ9SCOEGRyawZIkE+VMGNAILOlKC6rbZhZRMcj4ngh7CQVDq2V3ic8OXMDEBbBWrqUvB+GtzZnnIkDI4wC4dSEZ6bn2w1mh7PQEwSSu5PIAHkFoTysgfvCSyrc9vTfqs7MHuLwdX3Z/A9vUKaDiDwAJR4jD6rVReaj5u7qFOxuSwutkx5B8DxzI59U4RtaQSEwQY88bzFQDyCdPfpYRjwSQueHymRn8NqjbRKSfKLXQJUg2aFBLkMZI2Mg6njY9FJdI0W/gH0Tgms/y2nyCcFizRHLe1MAl4tG97tEQhGt1XpFlZTcuCn45LhBtpe43pPc9xutP2uldDxXHcw1UKqRYkbB7z4ZbINxE42W/1HurwT1YUs7c5II5ocQmQHXMHHQCCBXcpkwGc7xYiTMSS+Pc11JHYKbGDZg+KSMFhsgjbSeQJPYdlFO84kbYoWaXHcy9T3o9uhCvcpJ6zOlxaFE8eK73dkpljNiR7evQEKbhoazjWKWPD2+IAC3kU2GGLNqV7RC1jRbG7CTyCMZ98XxSGBgEzBQAFbgK1TbT0rYkmsO3PMrJ9p4jJw5hBA0SWSStc8ysv2mi8TgU47UVnW8kmbTWrDlsHAyc/HlyMdgcxjizcgG11kEscMbMaIjWxoFD6LE9kcqM48/DyQ2TX4jf6lrz4uPi/wCJ8QQ5RNMLjsT8pHVa2WOfDEa1AsyjGjgMuX4egcy8ArneJ5DpYi+GDwccuDga5gK3xRspg8SZwlJFAAb2quTK88PMbsQ/GQ0DQQG9dyoX9TeuvuKnE4o5MbHkiBExYXFhF6m9wrs/EZOHY2JjtBM4a10nUkKxjcMGLjMOQ8yODg5jPkPYFUJpJouNPDiGZD9vEHRhHQFW7ky3je4avix5fg5rNUbi1pG9DmQQR1WNlubxPj7BMCMcEEhx2paMsUbGB2aRYBI0igGjckgdyqkGA84kkz46M+4Aolo6BZp4bdixJ+y5lyFzniEubIR8ETjQaBzIKxDmPn0SPkLXscSHg/EDyoE9E2TOyQwiYh2hwYC4U6r3CgdAAJgwhhB2jok0exUr2a7ixLS22aYsLDkF7XuuQPAIP16lVssa2tL44xuQAwUPRaEODiT47CZ5oXlpL2OZq3Cika3AncXzRyyM3DCS0h3QjurHPPsSfGM1cAxT8MgMzdYja6mONAuWxgyskZEWAi4hYJsgdFicFlkyblcQ54qMjkHm9iVpcNaZcp2ZuCSYnMHKxtYUzWo8qGqeGrRKocbZq4eD1Y8FaIAVfiEevh+QP6bH6LmO6PDTOXAtpH0KWRhrbqlj3vzBUtB8II3KysR0sycwadQ81PwcXN9XgJmY06H/AEKd7OnW5p/5n+wUoysOoH4/1XCuPicezX/1OH7ruhWpcJgnxs+Z/wA8g/cqzMkjuIhULB2aFicTJOdJvy2W8ANQC550glyck9pnDmna36CeHZaWfMk8NvRyYHfFRATgR2CsQL4Q+ZOazSbtKGg8wP0KeAByQEGUahruVi8RFkBbGYbICxsw3IdisbnkTSlbIfgX4P6pudtNjHs9GAbY4eaOI7NhPaQKa3sURYsky2d2n6Li+Jxa+KN26hdoOX6Ll8yO+I32JSx4i1K1khI0AUsriJBnAHQLWIJpYuWbyXJ0S2zTXqnkMLnCYnSOfoJY4VT9irnEgWY41CvEIFbEEg81DwmJ7scvYdNOJJ2FqXiFsfFHXM6wBRC6ZvbTkjxAx5zcz/qtn2d4nh8PhlGS8te9wIphKxC15eToPoUmh5/gPoV2OKksZim0zs/+0XC/znf2lH/aPhd2JXX38MrjND/kd/aUGN9fgd6FZeCP0t3s9G4PlQ5uO/JxySwvIsiiSFoLI9lmhnAMchmjUSSFrrlax4jVPStMLemUpJN3lIrIzZUyYnkEs5kEDyKoHGA1SZU2x5AmgB1Hmtpcz7QzufmmN2zIwKCnDs6Zub7CSTiGNACMeMOcOtUPVZOVmTZslFxI7DYBRWZfw7NT2gNAAGyYerGtL0EcYY2yd+pWv7OkS5M7N6fGVkz0GBnV62fZiOsmY9owEfozvf8ARmmIBlYT8d5DnsJo+a54h8DvhvQCSQulxSW5WQzTXxWKACzuJwCPNcaGl4BVqpfjPm+qhx3IrwzujOqIm+oP+xC145WSxtkZe49CsQRETF4OxFUn/aRx4TDCAXWSSeS1cN9HPVZ2vH6NeaZsbS+V4a0BYeVmmQvMIIsnc9ulKpNNJO8h5Lz59CkO0deSsq8fJvK7I8e2dvjX7rDfyBSBR4//AA0X/QP9lIuJ+zrXpHNe04riePIJGtcyMEaljNtkgkbPFrBsEkkehWr7XbZ+Pv8A6axQ+Kt2G+tFU/kSg8R2w6KuyKkyfU4MLGzxNBJJo7kkUd+xSG3wGJ0sLmbVZ3HkD0Ch8SGv8t396a5zC74BQ6AmyofVzftIsv8Ajq/rLUhe9zSJoWllaQ14AHmE6O35uPI6SG2Pb+EjeiqNjunRmpmEHcOB9CpXVz9YVf8Axta51noh/EVU4q0P4TlA/llWzu4qpxaSOPhWS+UFzA0WGmiQStE+TjaOK4Tigummf/A22i+qtuDp/Z2CWZxe5mTTnvNkpuPkcJgY8ROlDiPzOfkAWpmfHiy4RkxZpgWm63c0D6AABdGpIhRcnyTTy+5PxZWtOgEEm9iCOSuZ/E2TYD6Gkk+GN1l5M75vZ1geAaeADRB2BRPE53B3vIDaLSPNUTTw35Skn+G5g5rMnFZG8apI2gkt6gJM3CgfxBk7zIZHxmQMb0ACqcD4YyeHGn0nQAdb7INq9xKcYebhZEpMcLJC0vfyILUaSfBRXalnBn5LYs3iDMcuGiM+JKbok/KFpGYgEMJBO7Q7lSZwOHHY3Ika1spdM6nkWQFo5MjGMMhia4jcktWbZt5Ec7xPEjycUTxQEu1GntPM9CQs/LglwnsleNAmJbZPUHqOhXVPhjjbLJEygWgyxMP62AsPj7Gthx5onSSSF4bTTbSa/Yq6ZaVj1SRNgGd8bxC8ODCLJO9rOz3TPa7H1NLbsgsBId5FLiZ0/B8xuHltOkA6g3qDuCrsuiZxkc0MsWQtalr5OfrOpSr1LllHAy5MEujouZIQSRsWnmCF0uBlucZHZEzXA0WObQBC5vCbFnTujhmBc87ANOy0mcH4hizODJoiywRq5OKvJQaxHn5NSTZ1PIoc0Pa5h5PBCASQCedC/qlbzXEztTOQjtrwD0NKeC9JAF0aTctpjzZmDo8p0W0jxe3NUktR1e0Vs5vLqKoqP2bZpIFcnPKuZLQ+EgHcCwo+BtDZ310BURKT9GvK7RBK/swn0C4zgMd5bB3kC63iJ0cNyj/yyFzvAI6z4h2JKlvkyS/q2dYDTrXCulcZpnAmnSErtpnBkEsh5MYT6BcFFZYCumlbpjJnqQiIPMJfCNmiFJqb3Hqm+Izq4LE0EawjmAnhMMsZFawjx4wPxhNBVyXXI49gsaU6pDurWbxCNgeQVjNzw925G65rnvCOihctmlg7OePNO4l/w7D2eCoMCcOmeHdgp+JUcJxHQgrSv/KKWrJMtt5D6LAnZea81yJW5HI0MbZ6Bc/Pkj3+UNI0gpb6FH+ieQBjDdbArm5DqkcfMrWy8weG8Bw5LGsG9wtuhWa2Ore4kdBw9h90h089rHQjuQUudiGTSNRjcLLH9B5EqrBxDGjjYBNpc0AGwpzxDD1WMgaa3G5BSSkptozWNYyI4OcwkPzSDvRBJCDhZzLD84g+RNKU8RxC/WJ2iMjeMt3tJ9o4heX+MBGRZjo3anyWEdsSM4OcLDs06um5pNkws1oIdmEP3rc15AlTHiWIZCfGb4Z5x0bBu7TZOIYxJ0zNLH0BHRuyU8lg7YnZcLidBwrFjeSXiMWVbTWNLY2CuTR/slo1sFXd9kkRBJKhkngj/HNG36vCyn8Cz8mRxyMkkE7DxDShk9mpmNtjYZP/AFlapR/WYtyXpGseI4Q55UazOKQYfEWGaHJiEjAAdVgOCr/YWY3/AMMPq2QJfsbPbyiBH/UFooVv9Mo33VvUinDwyaV7QXwxt7ukCgli8LIfGHagxxF91qHhecX34H/3hM+xM3WXthH0LwkopLUz0um/5Cc55YsRliJxkcX7Acguj9noDHiySEbvd+wVIcIziRrhP94V3BxuIYkhPgF8b6theNllmo06nqYpdq50tzlsWfDIaGsaSVU4/KWeCGgF25PcBX5feSAWYZc7pqeBSyszhvEsp7pHRDUeQBCVJJ62eZe244kZj8l7m0Kb9FWJF81pHgPEDuYT+jwmfYHEP5Yf3hdqnBemcCqn+ooAgdST5JXB5YdgNloDgnEhyxh/eEHg3EtBBxfR4Rzj9Hjnvo6qDbHi/wCgf7J6SMFsLAQQQ0AjzATqXmv2esvSRge0cDpJ4pBOIgGUARzKyBiTGMl2TTmEBzKstPYra9oHxx5MRfII3+GQNQsEXuFkNyMcQtk8VoIADWEEkDse5HO1x2N9zw9OhyVawhkgmZCJGTgggkBw07A0gwZLZGxukbuCQduQVk5kQG8jSSA0mwT5lViYfEeBNWtukvskkkiyT1sKibNlKQ6XDnicB48bup2rSO5RJiSxlmqaMgkUQy73Uxlx42MDZg5pI2L9RB8z1b3CeZ4Y3gCaN9iyQbruATyHYKE3pVylh1e5olNkjEsLo3EgEVYSsNxsPdoPqE5egnwjyX7KH2Nim9Zc6zZ5Cyh/Csc47oPElDCCNjSv0kKtrJ1+zJk9ncWTAZh+NM2Njy8FEns9jyYrMZ+RL4bHB3SyVrUhE2g5N7pnYvCGYUIjxsmRjbJOoAqHiXAG8RmgdJlyARUdNBwJWunJ3MrhjQcCmxXye68RdEx7i4s8MGim5vAsnNiEb+Jyf2LaKFGl+9mMODZIeyQ5o1sAAIBCSTgckgAdkt2drGx2ctpItFY0YOCb1swZfZ6eTKbkOyoi8d2FSY3BcmDIdK/Ihk+Gm2w7OW2hPKw6ovEzlJfY6Z+Q6VmdHESSbaCCFs4+BlQeFqkgcWVZaCCVpJVVyZdrc0RCVJSoWMDjEQbxB50OOsA2FWZYkJ0loocwtXjIPiRv7tIWeBYHUbghUkzeL1BILa4UAaUfC49E8762ICkALBvZaeRPQJME6JnjypTEiS1EnFiBwubzACyeAMHv5PRrStTjF+4Ed3gKlwBv+Imf2aAnuRn6gaPFn+HwnLd/yyFxkP8AljddR7STFnCXtH8bgFyDXGl00+jCR1gkk6Pd6oEk3Rx9VdIj6N/YpKb2/YrzeyX09LyQ+FUyzD+Mo8WX5yrJDK/D+xTKZ8v7FQ4y+juh8KpAeCHAG0wQRfIFdAZ1aPRP0wkEFoop42+WSrIr0ilgOHvRHYLQzATgS+QVHHxXRZoLLcyjRWllj/Byj+krorWLDltevSDURjsJNW0Ki6KJ7iTGLPM0tOKITYTB1oUqE48IkO2NrO1NmlLSRCcfGI3iaf0Tfc8P+Xj9EF+9B49QgvI/jHqFiu5emdLxgMPD/l4/RHumH/Lx+iVjnO5fEPLdTgjqw+iLvf6Q3BcYV/dMP+Wj9Ee6Yf8ALR+iskj5D6Jpc0GnCjV79lOT+kbD4Qe54f8ALR/2o90xByxo/RTXYsNJHkE0k/KfQp/f6TsPhKMvJYAGzyAAbC0HMyT/AK8nqorI6EfogPBAog3y81GS+j+nwkOVkH/Wk9Sj3if8yT1Ki1O8/RODu9+iZL6Nh8HePP1kd6o8eb8x3qopHnoaTLf+YEfcv0lKL5wn8ab80+qPHm/Nd6qAE9ZEuon+NV1/Se2Pwm8eb85/ql8eb853qoQd93AhSAt7qy7vpVuKeYO94n/Pk9UvvWR/MSf3KMlovcKKSTs4JkvoTh8LPveT/MSeqX3zK/mZPVUhI/rIE8yCtni02X0nIfC0M3K/mZPVL77l/wAy71VSNxJ3cPVSEs7j1Rd/0h9nwn9+y/5hyX7Ryx/4lygAB6j1S0PJNn9GQ+DMsnNe1+S8vcwEA3VBV/c8f5T6lWqHkgj6KGmy6kl6KvukHY/3FHucHZ3qrYb9EEV0CYyfIUzhw9neqDhQnmHequtBPMBKWfRMY8hMziuZGxrGyW0AAWE77XzT/GPRQCMnsgx12UqUl+mbjB8tE44vm/OPRL9r5vzD0VIkjsksjoE8k/o8cPhf+18zuPRKOL5ndvoqI36J1eSeSf0eOv4XPtfM/p9EDjGX5KnpKTT5FPJL6PHD4XftjL7NTvtnK7NVDT5FGn6p5J/R44fC/wDbOT8rUo4zk/I1Z4b9UEEBT5J/SPFX8NAcbyPy2p325P8AlNWUXEd0A+RU+SY8VZq/bk35TUv25L+S1ZgF9SlER+ZSrJlXXWaQ45J+QE77dd/Lj1WWYyOqaRXMp5LB4qy5xHiMmbGwRMET2Ouyb2VC8z8yP90F4bztJ4o81V2SLquKHA5Y/ij9Sp8Z0wyAZQ2jtYtQB98iVI0Pc8BpJcTsFKsnpEoxwn4qT7uwUT8RUPABUM0hI3IUnFiQyMeRJS8DZ/gnnu8rqi9bZxT4ikUfacuOEwDl4llZeJw2SaEPtrbPJbHG9nQxnzKqwY+QY7DTRUeaUeEXhUpLWdgTbjsgEdgit0o5rQyFofKix2SlNTERrENdgoyWjmApKUTxuoxBNjSW9AFHOLgeP6SnEJHi2PHcFAyHAN4UazvaFvwAjuFf4Yf8EzyJCqcfFwEqGE8ZyuQacN1XmcSGgE7kJ+S8hpKrxvL3tBVEkarW0df7JH7vKHYtXQEgAkkADmSuc9kT8eWPJq0+Jh4ysIsGp5eRRNA7KGWs1SJZs/HhJG8jgwyEMF23uFEZ/Fyccw40TjO0mOV43oCxYUb4vF4nHEHCEHHIIaByvcBWZGFnEsIMjcY42kEgbDbZQVGYksrs2eDx42FkgpgYLIIspnvGX9n5GUJx92Xho8MdDQU2NFPHNkPdijU+Uua8kciFEcTJHBDjeEDMXHUA8URqskFBrJ55Z4cNsmuMvERe8OZYOypyESPxQ/BjMpZ7x90dJaVPnjJk4fOPdnayPDaxpBsXuVCDDJxZ5MrohFGyOMbtLt7IrqFBKbL4zMYzeC54ZNQOl4o78lMR5BY5hmz5sssDfBknDTITu1rNzQVrhNugnySTU0r3NBJoC6FBMBU9p5xHwwRjnNJ+wXHSkh53PIdVv+1M2viDIAdoGgLn5d5HKzSN0sgX+EgSPLHm231JHTuFdzyw44lYTroiyCDsK5Klw4uZD4jTuHWKUsznPw36nbMFAEbLBrZEjvZm3cReSSajK6CQAzEVXwrD9lheZkHtGtyZ4Y9xfdAWT0AXUlsDz7G/KNAAmADRRJJSSZLWXqDRSfG0vb8ThvdFpsEHdYHtBGY8MG+bgphueiklrzS5Nx/HifQYHph9oMf8tcsATQAskqV0EsbC9zTpHNW4RbsOkHHoXGmxWfIIPHY/yT6LO9mQXcRcR0jK6WQkkCgrJaZtY80xZ+NtfBI1sRBc0gEBZbeITBoBLl1QPQAIIJA+AH9AkqkzWu1wRy32lL8xSjicw5PK6gQuP8DR+gVhrQGAOY2xz+EKjoS9M0XVP4ca7ic9f5jgfIqMcVyCwh80hPSyu30x/lx+gQWR/lR/2BQqkir6hs4gcTnuzK71UzeIzO/1Xeq68xQ9YY/7AqHGYYhw15bG1pBG7QAVDrRKvbeMwxm5PPxnUmvzskNJEzksbdiAL+iHREsNkN25lZ4kdGsYM3JcwEzO3CnxeJyQSF00bchhFaH2APRUWbMCVVxHQlqNtvH8b+PhEP6SOCbmcax5sYtxcI401gh4k1BZELQ+ZjCaBIBK1H8E8Og/KiZYBAeQFVyS4ZR4mR5fFS/wvdWmGowJA6iC7qQoPtPL/MHoFZHBgdxmwf3hKeBPDA/3iHSSQDrFEqHKAU0VRxTL+ceiPtXL+YeitfYUlAjIhIPIh4QeBTg0JYv7go7oDyRK44tl92+iPtXK7t9FOeA5XR0Z/UJDwLNHQKdgPJEG57yGl+TGy+Y8MmlHJxOdjyGSRyN7gEKi4aXkHmDRSFWSRdHSYTjPhMmJOo3dKa3DqVW4H8XDjuKY8hWzEe67Ixi0nh5NtklNruGnVV2UAE/xFO8Mm+W+yAwhxJr9FdVxbxoyd00tUjJzM+WDKli0ghhFE9QQohxKQsJoJvtABHlNPzsBVKJ4dCQCuayuKbSR2V3ScU2zSg4lI+ZrC0AEGj5rpsKMDGZIfxvFkrjsFurJaewK7eAaceIdmhRGKRac2zM404iQC+TFa4Q3Tw9nmSVlcZneeKOhEZ0Bgt9bLawBowIR/SCrJZpWb1JFPinhjJiLmguDVX96f3Cg9oMmaPiIayJz2iMbgLN99yf5aT+wrGcZt8HVX2qK074BOG7kBOHVdJxjShLsikAg5FRPU16WqKQlGSQlJ0KcT5BNCghlXhZ/w7h2cQoeNC8V/wD0qXhuwnHaQpvFwTiv/wCkowjhMg6n0mYwLpb7BOnBbakxWaGk9wqs2rWyR0/snGbypL+EgBbOVjjJkhLpHMMTrGjnaoey8YHC3vI/zJCtYOaD+E6RzJNBQo6RZLJMbFjRMcHtjGv53c1JJKIgS8kDyCiOXEC8Pd4ZBoAbkhVXzF72BkkjoZDR1Hz5EK0YJvGZzbS1I0RZaDZH6gJNupI/9Y/+FUnneGktoVytYc/EJhMT4ha4mgAtFVpsq+NbOikyI4vxykfoChuTDPs2aGTycaPoVjT8MyX47Zn5MZc+tIbuFG/hrWaNOWZCXU46KAU+GP0o5RXCZue7Rw474YQcbxLNgWATzI6J+FAcbGgxyQfDaASNgQFhe+TYMxZDOTHVlj968itHhfFos2Z8QhLHhhNs3jIWcqXHknTk86R0+fPI7mXlUJP8x31VyQkzPPd5/wB1Tdu8/UrJnZNZFGrwqIPZRYHEAmiQCSnZ8Xg4zfgAJYARYJB6Ep/CGuLGCM0Ni5hF6t0nFtTY3B51C7aKILASudvZlCT2WH3mUf6QFpcUEbYbfesg6HkgBppUfZYDRlHzaFrZTBcMh0/A8XqFmu4vqF3w/wAnmWv/ALCDhzI/DL4vxbBzwQRIQNyKJWT7TGsWMd5Fu4sXh45NR6nkk6BQtc/7UbQQDu4q3pFE9npi4LmMyWl9ciATyBV2dwYyQyGOqIAaNyVlgE7AWghza1Ai+VirWbjrTOpPEbfsoP8AHy+US6YtaTuFzvskLysk/wDLA/db09l4A7LRLWc8/YjsvGjkEZkAP+ysAtLbDgQeoKoeFGDQjF/RSBmjkK32ARprll8i0kiySwc3D1CCWfMPUKlkcLleRIwNJPOiCqx4ZO2tQ28iFh5ucN108WtbNbU3q4eqY8RSNpxa4FQxxagA4xxgDYvI3KrzYTy92j4wDXwb2VMrEvRWulN8vC8yKOJgYxtNVbikZfw2QDayFFHFJFTLIJra1NxEOPDpRz2G36hapbHTBrtszdKeJFjsYwW2wRZJ3I7KvmY+qGQt586G9BV48LLYxxMbtV7G9qU0UkkDXx5HwF7SBa52sO9PTJZ+EBKgCrHYlCodK9CwmpmH+oLoM/JmZP4YaJoyxh8N4sGx6grnxs4HzC6PLgjk8GZ2Q2J/hCtVjcEhQs71pz3b+EOMcWYDwR7s8mjE8WwnyKXS7HJY+IaJDZYTbD5gp7cSSNgPitlJcDYcDuNv3BpGNDOHuja13hjS0CgWgUOYK2U4617RwWVyxSJoMKEQmSU64n7sYdj9T/spJXyh1sw4yw/xmh6iiUnFpJGPiix3+FclWKNNARjjJfIPFm1xgX8QAN9NwudqTXkfot3Ri1X+siMEc9h8HgvANPZu0eZTOFxMMwedgxxAAO5JFElXJJJHxHW8uIjJNsrS4dFQgc6CZr9WrcWe4vqquxzg89GqqSkk3yYmW3RlSjs4qFXeLs8Picorqqa0i9SZ2x9G77M0+PIjPRwdS1XNk1fECLG9dNli+zDyM2djeb4wfQropLFAAnzXZW9R5nUpqwqU8VsTsOnIpBZcNidxdigBSmLtjsTzpIDbj8POlZfdOdrfwwPaqOmY8n1aVhwO0OroV1PtJEX8K1AbxvBXJN+Jt9QqWcs6KX/U2eFtuZ//AErtQKAHYBcdwEa3P7gtC7L+JUSxF37MLizi6Z4vk4BbMI0Qxjs0LEzQX5I+IO1vOw+q3qqh2AWkg/Zk5sh98fR7BQaj3KsTGMzPJEBsnmXAqIxsJvxIR5Wf/hbrMNV6OmG6cXMY0ayAmhQZxGoC1zGROHxuOzwUCr/EPVY8jnHKDIy7VWwarIfJK5gfu6wCaooSaLrAAUbk42K2TTuEBCd7sBMHNSAW5M6lQQyngbZGUOz0cTF4p+hTcTbiGUO9FTZ4vHKEI4aeK5gO25StAa0qwGfjJ/E8lRGywAneyAqs6aVr07Dg7TBwTHOnU4tLgO5UEshyiAwnWfxA8mq0YD7viw2WtDADQ3ulOIjA4sYAHvNkkdFolhi5Jyeogxom4zwJi17j/GAbU7m6yTCC0E7mr9VUy8uMu0Y4AcNi8KOHiGTBYc/xoyKLHbEeYKqpxTJddli0h4oZIHjW0hp2D+jkcDMks83hMjPwgku2IVyTNxX4zYyDM2t43AjdUvey1gZDA3HomtBO4WjtSWGiVlke1o1nCNnCnnJp7A8kA2f0BVDOlklhiAiELCCWjr9SkGaIYWMx2EnnIJdwSocnLlypAZqAGzWAcli7BXQ0+UZZbJNA6bIHhHxdILwdLq6E9AVrcGDom5AljDHMhe8DsCdgoIA8x5T6Lo9JaQTtvyFLQbIBgZ5o62Qhrn9CVu23DWYtf9mHKgA7qkN3n6laAA0n6FUmjv2XLI9Gz0kauI4R4ZADqewgUSN0zijxJGCA7QCA3Vup44pH44qjoAF91DntLIfDJGx6dexXOv8ARQu+ywrFyT3eFqZkZlxnBgBdYItZ/s6AMCQ95CtS16Fa4R5NzyxgAGQgAAUAKC5n2pPwY48yulcfgK5f2nNvgHkVZopW9kYbSWvaWkg2KIWrxsN1MJkk1jYMcwgV1IJJWU2tbfqFs8efESyKh4jGitNkUeYWMn/ZHYvTJ/ZEXNlH+gLcyL8QhvOlj+yA3yz5MWxKKe4rXc5Rg1siOBoLmgkgEgEntatzRRhjtA3Z6EKuYpGEyObQPLcAFTSTvkYBexABI6qFLv8ATLtdpAGMPRBbGP4QUpIAAPbogENO7SPMgqz7F7KruGECwQmSimOLNn1zUpLQCSRX1Q1rnglkbnN71Q9SjdeBKSkmVMV5c+nG1enIjgfIRYAVaPFdDI0nkduh/wBiVazml2FOGjfSVSD/AKGl+eVNDIZ4nsIJLW9Vl8ZDTNEWAloBHdWoINE0bBkamk0dgLIFmlfLIYCXkNrqTuuTXp2pLDi71veQKFlABVvP8E5shx26WEih50oLUs2itRGQRS38ySoMMv8AwaDe10bWGeRXTQuhHDsWSWMyUCALAb0JslQnk0zDqFqI8GpI3FrCfCIG5G5TczGInjyvumteAC95oNI3Ct4c4e98bY42MYBpDAlz4Tk8Lexgt8ZBA7kHcLOybjdys0yrSlTi5EzYm5rGSMfQeRK0gXYqikkfH4PWJjAHVzLAdgT3kPQdAqrZ5IMAwg63PIJobQg8h5E9lGDbACXOaynkciXcv1pGue1vhFVV3R70uSbxcl8jDNKfBeSPD6N2sWetUocoBkziOQNkdu4Ukkl0AD8J2s7WnQwHJk0O/BYLir2OEf8AHCFFdkV3Xe0ZfHh/jw75mgrNW1x9vxY765sAWSAFWt7FM7K+Vpd9nnlnF465va4Lri8lxAZyXGcOkbBxHHlds1kgJK7ckeIDdslA0+ZA/wDhdlT4OHqo40yCy+zVChSbW4Vlw2UBFLZHE0U+Kxa+GZG3Jtrh9Ajmrk08l6JIwSY72d2EfsuBlYXMPzMKzsNqvRt+zsVOPnIAuqH4iVzns0dcMT/6iugkcGRveTs1pPoFVGhz8dyZUN9XroiaJXPcPBfxCHsCSugcfhP0V3yx7ZjOY3xHW48z0CXw2fM70H/ynSUHn6JFunwar0dO0bhZ+a+QyEsAcRvR6q+DTHHyVEBxeTZYem2y5jIqx8Wh1guxy2YHoFehlbkzNf4JY4de6QkGr0/WlJjWXvJ+gQknO97ppAKCjoUIIwAHFQnZ5VmlWd+MqAUoduLTDu0FT5YBgKr8uM/9Uas5P/DvQI5NzQZn7bCyq8QEuTCwDZ7gPUq7OBFDM88yaUPB4hPxbHjPIGyfIBVZ00LE2drLGHt2dp6WOYVHMgzmxnwppMiIc2cnBWi8Me02beQCDuHA/wCxCWfJkhkbHEDZ5v7BWfKOZS7ZaZEGLI8W5phYOrhuf0KdLiSVeM/xXDmx4on6FaeTO8wMLyNRG5UONEGAykmqJNq0a01rE+ps7sRkxyseSC0tcDRB2IKUlo3sKbJk4fm5JkmyT4g2NxkM/UhQuPD4z8EM+SO+vSFm6DpXVrOUIa02CFWlyY4Wn4tTldhxcTJJONbqovgmk0ub5g8iEcR4Y2fGYzHaCWOLi8CgAQnhznSJdXq4QsEB8EEB0sU7ASAQCD3CtZhazhXESzZpe1oPdVcKfIiwIYX4Mc3hgt1PJ3FqTiOlns+4NjMWub8LjZC3k/64ctT2xcnPEgRv8gVWaLPnQCnkP3L/AKKFo+L0XJI9Ow3cNsZhML2BzgNRBHIAXsVT4o5srhIyiwmrqj6K/jODMdn3bnkvI2oEbbi+pWfxU3Py/iI6D9gueP8AooaHAzXDj5yFaFrO4QdHDmebiVbLgvSg0kkeTam5tkkjvgK5f2kdeREOzV0cjvuyVzHH3A5TB2aFMmmRXFp6zPhFzxguLAXDccxvzWtx+ANLHl8jpQaeX7E3uCBazMNofmQsdWkyAGxYolXuPxkZmrVDprSGMIttdCAsXzJHUvRpeyA+7yz5sW1IAXPB5Hmsj2QH+Gyj3eFsZA0l/kFsjB/6InEnGxR2aSPVK0WAGhSEMe2KMHS9jQATyNi6RHbWPNUQSCCuaElFNo6GtZEW2SDe9Ansifiul5jDBoGw2s0pZARCD1WbJiyOeSKolQ058pGtagnkmW4c+Evt8YU+Y8PkaGn4ALAHK1le6yMNkChz3VwvAcADqcSFEY5JaTZFZ/QliYHSDsN1JmX7lkEGj4ZNqDUWOBBpWMkasKfzjK62sRwa20c7A+OVoOrwpeoug49wehViUuaKl8QN8+XryWdGWhu5rZTQy5DC0QmQE8gASCuRo9JTaRWyC12Q4s5UFGn5E0s2U/xiS9oA3FEJiq1h01vUC2xI9vBcZzBZEleoWItqFxHs+K5iQb9uYtF/pMy6hbEkw2vOUI4nGV27rN0ByIWnjteJXFxAZW4G5JVDAdHw9j5nktbMA1uxddc3UmT5fP3N9yynS0AggnqT9As+qbsniMOnj44vSzkuklmONiObE0kmR4Zae7hkIY0eIWOHUVRUDYp42Ne9hBO5LDfqCkE8bAQ97i6uTgbC5uUsTN/6vlMeMTGY8l0zntHMgAWrOLNGHmNkYY3ag3c/qSqzS+cDRFJo7lhATmwSCZpeAynVbo9VFRLGsbKT7X+lP2gaPd4iBVOI/crDXQcZDn8Pfr3cyU9K7Fc+uiniOGlL1B/EPqF1EHFw+GITNaGsc0B7SehXLhW+EgvzQC3WyMFxYe1blbptcop1EdSO2BZJGJGEOYRYPcKJ7aKpYztOKDK4xgkkWaodE9072sJZOHNH0IRdX+NHG+n18MsR7GiuLzIDBlyx1sHH0JXTNzJPmB8iFj8UBlklkoCnXt2Ksr4z4RKplDllz2ciDIYxXzlaueS3huURz8IgKhwAfdt7Bit8YkEfCcg+QC1TK4ZnAz4mVG/tHutyUgMcXcgN1iezouZ57MC2pSA3ciiQNzStusfpQmaNYLBt0+nNW4n64m+KXawKOkABQGmPNlz9wSXemycZ2g1pWzWl3LDbcHGMhgFlVBFM3kw/o9XbpooosrAoVCJqOqOT9ipYA4R24EEnqKUxJ7BEhO2yAaQkpKKI3sJaB6oBCKYqkn+YVfI+BUJtnqGDPnOnjEB7xkK1kbwP+iq5m3EsM97CuSi4XjyKEI5LjjwJI4W9SCVP7NMc7ihe1urQwkqhnhzs8lx5FbPstFI9uVJFWqgN1VPWdafbW2bsQL5AXCmA6iCOvcKhmcRYcgmEDTzcCTRK0MwkYTwx7RJ2vp2CwoIHTzMhobn9QknhXp4xknJm7FLBlwCQEMaBTmOO4RkyCLAfcekGgN+YVQ8IjhlEj5iY+g5E+RVycRZuMI2yBryfhB6HsVaEteMxurSTcOTGx2Brn6WtAIomroKSLHMl6HDQKBOnkrJ4aYwDLOA3kQ3oVJDoxr8EyEnq4rqcopcHHXXOTWohOHiOmYXtLiCPjvdXGFwjL2NDrJBVZ1yPL3kC+ZqgrTi2KMRsAcKslYSlnLOyVaSxFQSStcREwDfccwFX9oSWcJxh1fISVpQxMZMGOOgnqDYKzPach8GOIjbWE2ossTRTpq5KxNnNymoXeZCjjH3nOviG6fP/AJYHmEQf5jdi74uQ6rmkz0rPZqSEskGhxHIjzIBFqnxGg5gB6WQtWKAPbCTE17SSXPsVyI3WTn7SAdgaI6hYxesozRwjIzAgLGlwN3SnqQk0OXPqQpuGNDOGwGiSW2lMADy9gLbJPPmp82PDmdab0z55qYS4UDyWBxR4flX0DQulzIJm6DEWkarIIXO8bex/EnmNoaKAIHIFbVWdzKSh2kXDGl/EsYNfoJkHxdlb4/ERlMkuPQ9oDQ19mu5WdjOjZkxvmDiwOBIYaNeRVvjORHlcRdNC7UwtFbEVQWzTc0yF6N32QH+CyT/zFsGJ08jw0bAUSsn2QH/ds3nKtnHJ8R7GmnXd9KV28RlmyK88boy0S/iAAsciOh+oTY3P1EdDQP1VrMFwhgFvJsFVNg1xqnUs1FNcmjeMa7Lt5HhnSDV2AFG7LjoloLj+ykgwTktfZ1PHOynfZEnY+qyVjjwjp7KnyzOknfK4B2zewVjHgJcJCDtyA3V6LhjY7fNs0blMlyDIdEY0Qg7AdfMpDZSFlkVHEROPMEURsVacNeM8WBcZFnkNlQmnLH6K6iz5LQAvHqrBYdu+y6+7VjOGdbi0/wAZjY8UeNjsL8qF8JB8QA3buQPmAnai2FsOTnRvbqDwWmyw3+4PUKoIsd7HkFo8QARkA02hyJ7lSmPFJZrLWktLTpF7k7OFAbBcTXJ2IrcVnhmyWiE6iAdRAoHdUVZzGRhzKAEwFSaPwnsQe6ro1h11vgRb/CWNm4TIHxulDHB2hnNxBKwVYgnyo46x/E0g/wAIJVZJv0TYm0dRhQyAvmyYj4zwBQGzR0AUngR69YxQ1/QtZv6rl/fOId5f7CmnPzWUHyOb9RS55Uyb3TBVM6sg67a2QbdrShxDidMxH/Ra5P7Sy/zilHE8z84rP+PL6PDI6wSPY51hzhd/5ZUQneS/XCdBJ6Fc0OLZg/1ilHGM381P47HhkauaPEwMoBrg0EEawR0K5tX38WypI3RvcHNIogqgumuLisZrVFxWMFbw8s4r3lkbQSwgk9QVVTZiW1XZbJaLniLEs5mdcsznED9Fb4G6f3rSCPDOzw5ZMbXSPpjS93OgrOHmOhnBeLYaB23HaknHYtI40zqpG6WhnUHnSzMx4OcYn8pYgQPMFXpSHsbKCS14BtZPGQ5j8aZnMOItcNLanjNWtRrcGjDI3jsAEntK4t4M4Dm+RrVNwr/JkPdyqe1EgZh4rb2OQF6cfRyv2J7OMLI5y4bggLUlJFEEN3smroKh7Pg+5Peeb3lWcx5ZoIG+5WsVrC5Y4ETSACRrmEndo5dVIQ+I6Q4OHdRgEsEhdYBBrRQKfrd8oWhSw1/4QhBQsSwDcocd0AbotAJaAPiCN6Ss3KAlr4aWfkipForNzD/iSFDBncR2yMN/aSleduxw7gqhxTaPHPaUK/zH6IDjOIishx8it/2Z8GPhr/GkEfiSddgQsHP3y3jsV1vBoGs9n4tcQlaQXEHqqrhnVZvi4I8kRvhecZgDGGy+uZWdHMY5mSAEOYb2HMLczIpp8Ix48JadiBtRCy3cIy/BYRE7xDYI7I4tvSOmcIxaZqZLxJQINDcE8qVYOYyMl1OJNCtippHSGFuNFbiGgPNckDCDGbxlxIu1T09Kp7/VFeDH1scZhICDsDsCO4KkliZHGJIXW26cwmwUsFuY+IE6tizqL7FGjImeAcUwsu3CuZWuJcHJKLgxwMdigQDsQfLuE6M6wIw0BikMcjgSIzrANAihaqzQ5/hklgeOoBokfoFm+7eWdCaY5olfmuY8DwWblh336ELJ9qyBlY0Y5CNbOHizMYXzGyQByNkdysL2pOriwHaMBW/Dar/6JGJP+Bo/qTsYNMzA4Egk7BNmH4PqU/EAMzN6PQ+axkdFj5N6LxPAvXGX7FjxVAbk3ssTPIMx+atyOR8x5LXblAOYfGkFRkFg6m6qv3tY2bvOd7Nb+RWMFjKM6vAYfs7GAb/phWhASNxuo4HSM4ZCGA6hGAAO9LDDOLZMj4iyRjASdzQIVe1NmRc4pmRQXHCPEmINno1cVkgtyHi73XU/ZOS7/NcIWfWyub4pE2DiEsbCXBpqyuijE8RWz0ScJgx58oCfW48mxNYXF6TjDI4uJSxxRtjYygA1HB2l/EWANmcSDQhNOU3HxGc4yMLQ91h7Ab0kGlvuTMsWG77Jj/ut/nKVaklLM/wyaYao9iq/sttwn6ylWsjFdK8myN1pm6jJSSlrLDiRMCSXV1KhnLfGO1EgHdAbkAcg4jqq5xMl83ivNncV0CxVckzVOD/ScTFrNENtBJLj1JSePM3lI4KB2PlB5MRodkFubfxRhy1jGK4aKtN8posnLkfG6N5uxsRsoAEgZkk0+GuxBUghmDrAAV64qD1GVjbWMrTijfcUVpwG8dl9Wqq/EdIAC8BW4xoY1g6ABQ1km0TKxOtL9RzWHLGzHjLnAvZkfCwnYEgbn0Vgyxn8cjS6GQvj3Bu3UR60VJj5HvEJx3xQhjHETEANOm+YTiDIx8kuJCyGEE6gAbb0AXI3jOtPhFHihsMJcHVJJyeDsTY2VBaXFMbGZCyeGMscSBQNgAi7Wao06qvQLX4JxPJw43wY+J7xbi7mRSyFf4W7KYzIfivjaGNBeHi7Cjc5RaS1G43jPEH6a4bsQCCZCsvi0ubxN8Ej8IxEChRu7KtiLi0EZAkhAjbtQvkAmz/aGtkZOM3ckabolpRyZkkk9Rj+4ZevR7vJqq6rpaDw/LG5xpPRa8sXFS9mvwCZLjHqSnA8XhZbWwmu25OxUaX7zEbiZL6DceQktBFDoTVoOJktY57oZA1vMkV1pbEY4mHsjbHAXRxACyRTdVhPlfxWRro3QwfH2O53JTQ5swjjzgEuhkAF2SDso1uZ/EM6Fhjy8WPRICCWk0bNlYaIum2CdLH4kNt5g+qarnDgHukjdvbbA81KeckWLUWOGRBkzMZhDHyCy/tsTRVjO4cQYn48JJADHmtztdkBVJnsi4hiufIWsDQS/qQunicfDZIxpYHi6AWVljhjOTCpw2J8nDWGVmjcjcKjxaAe7DfYPC3XPc803kejlRzImPhfZ2obeYNrnX+9CY/horFPm4rK9rjbMFnaQla+EKxGeZJWV7TC5MfyaV6ieJGKWsvcFGnhbPMkpc3d7B0pScObo4djj+kFR5J1vePkIHqFrX7KpcksTfExgACXkEAi/QqfSSAS3chQ4rKiYWkmzZobA+eya3lV3W1t5LQixG2hSiaE/wCrH6hLrhPKSP1Cx1E4yIcim9VPcbuTm+oR4bD0CagQFSRDmnGIJBTBuQP1QEiyMk3lE+S0XZMLLuQLGy5wM5gBBttqNQwg4t/wQPZwKvNNtH0CpcS+Ph8m3KipY5/u2bdAmg5nMB99m2/iK1eDcOlzMd8gy5YWB1AMWRm5bTlPsAfEU2DicmNfgyujsbgFZtnelsEjqPsSccuJ5IU7MLLY2vtBzvNzN1yv29l/zUiUcfy/5mRV1lHBnSO4TlOfbeJSMP8ASKSDhWcOXFZlzv8A2hy/5lyP+0WX/MuTWFBo6EcKzQ2hxI/UR0UfZnERy4vKueHtHmfzJTv+0eX/ADJ9ApbY7Wb/ANncT/8Aq0iPs7iv/wBWd6LAHtHmfzB9Anf9pcv+Y/YJrHYzbkwuMMjc9nFS8gE0ubmnlyZjJkPMj+RJ5qy72jy5GFj59iK5BUPeI75oma1rHrEn/Ez6FS4O2Q01dA/oqs+QzWKPRSYc7BNuTRFEd1SSKyfJpgPD9ZaQ3Y35EkAqhnG8h5qlrSZMNynxJHW2tFAV+vUbrDnmY+Y0b3ABWUSrZ2wmbAzHD9mloF11pWSaFLOOZC6MBx3ACkjzYRuXElZpmbTLE7QQF5/xmvtfKro8hdxJmRvAo0uE4i4P4lkEdZCuijNbM56kW+B4fvT3uEroXscKkDwKHUEEglVuKyiXiWQ8Ai3HZ1E/tsqlWil1KPOsy3g6/wBmiRwhh/rctSyATRPkFmeztDg0X/U5XJ8nwHgECiLslS2lyzJRc5YiaKYS/hZIPNwpSXsqB4j2j+pJQ3iL3PAbDZPmqKxGz6afvDQtMkJDLad7SRmQsBlaGE9ASU8gkK65aZi+NTIfFeNyQm+K8g0pREy7Isp1AcgrtooQ6pHcgpIwTWo7p2yB+JQ2RnJzPueRJlThsd6HnmavckUljx8qWMFkZ0mzWsCh1JBOwWmfDmmfGyGPxGOtx11YJ5lK4w5MJMUAcCSQQWkfSybJPZcjk2zvS4Ri5sWW8NmlJewGi/WHAgFVVr57AcJxGOY9ySXGiOVmlkKDqqfAJ0cskYcGPLQ8UaNWExCYassjiGXYPvMnqkkzsqSRsj5nFw5Hsq6FGDEWDnZbnAuyZCQbBJ6pw4jmiqyZFVQmEYi0OI5YfqE7tVVe11d0lbxHMYwMGQdIAAFBVbRaYMRPkZmTktAmlL2g2AVAhCZhKxApsPxDksZCRrea3UKscPk8LiWNJ2kCNaiH6N+bgkc8mPM4htACRhBIIWlGQGNDWaWVQAGwCRk5ka8iS657elIuR7ABJe9rnacuGce6xtFhuufIDfZNmxhPHQJBoki08k0SaaSKuxsEkIlB8TW2wPVFiWkMbiDTixDqAFj+0VmRvagFtNJaKdzBNrD44deaxl83AUu7dSZlHjTcgFY0Q7MA/ZVHEjJkPMEDmLCvbMAB2oBZmNL40YkHV7h+5W9fsiJKXH5R6JzJKbWlvomEFJpWpo1pW8No/hCNI+VXxCaux6JBE+zbQvO8E/p0+SJSo9L9SnBz28nkfqVc8KS94wpDjuAtrGuCeGa/Srsj8M/x5vznepQXSHnI71WiMd35bUngOHONqOqf0jyw+FBt3u4qrjf/AKiw2SDexK2BFuQQ1VHY0cOfCW7ayTSmNck9ZEpxaxIs5rdXD5x/SVELbhxP7tCt5LbxZR3aVDgtEvDoQ7q0LaS1Yjmi8esoOiicSTG0k9wEhgh/Kj9AjOlGJMWEFwHUKq7i8INGNy5HXJHarYlkwQ/lx+gSeBD+XH6BUZeLxg/C1wUjeJNA3a5VcZI0Uky34EP5cfoEhx4Pyo/QKlJxRoJAa4UAmDiouyHJjJ1GgYIDX3MfoE33fG/Jj/tCrDisbvxW39E4cUh6k+iZIaic4+N+TH6I92xvyG+ijdxfGI2af7U37UhB6+iZIaiX3fG/l4/RIcXG/l4/RNHF8aqIN/RJ9q42+x9FOSI1fB/umL/Lx+iBiYwuseP0UEnFoqpoIP0UbeJlz6s+iZIlYXDiQEAGJtDkm+5Yx38BqbHnscwEg78tlHPxFkbgBe4vkoUZN4g3FLWW/CHZGjsFUgzxKaBPK9wpxlh+wC0fT2LhoyV1bJPD7i1C7h2K9xLoBZRjZYyMpsDN3G/IK7NF4EZkeNgLOmys5qVcknw2SrK2Z/2Zi/khH2Vi/lfursJjneRE4PIANi69VMcWT5R6qkrnB42QnWyvj6sWERQnSwE0KBSukkebfpd9WBTe6SdGj1R7pJ8g9VV377ZKVaepFf4qrRH/AGBLG+SEksEYJ60FZ91f8n7o91d+X+6K9LnSzcXwxnveT3j9Al98ye8f9qJoTFC+RzKDASTd7LLHE4C4BrxudtitY2yktTKKut/hqe+5I/L9Ee+5PaP0Wf77HdXv9CmHiULHlrpBYNfhKsp2P0x4q/hp++5PaP0Q3Nnuy2P91VM8bfxH9kxubjOdQkPoVq43GSVL5SGScOx5JnyvDg95JJDyN008LxT0d/eVZ8aHummePoQo8NpZXUog+zMUmz4n95S/Z2N3k9VIJ2XvVKQTQ1uQnht+FlfUvTK/2bjfNJ6pDw7G7yeqtCWHujxYuhBTw2/B/Ir+lX7Oxu8nqj7Oxu8nqpJc2Bjq8SMHztIM/GPOSP8AdZNTTxmynFrUM+zsbvJ6o+zsbvJ6qUZcDgSJGkD6p3vUP5jP3UbIaiv9mwd5PVH2ZB80nqrAy4SL1tqr6oGVCap432G5TWNRX+zIfnk9Qk+yofzJfUK0ciMOrUPVIcuFtFzmjfumyDaK32RD1kl9Qj7JhBBEsvqFKeIQtOz4/VOGdju5yRj9U2Q1DxFI1gDZ5GgCtik8B4vTNIL57pTkw71I0kc901uXCSQ6WMfqoSbK5BC+C8uJM0hurBKDA8m/GkG9nfmVJ48P5rfVNE8ZkDBI03yo7qe1sjYMv40rnmn8wBv3WXm/HxuEDq9a+NA9j7f6LKaNftAzrRJXTFNJJnLLNbRr5Ti0OPQAlc9hyPe5sGsxiyQR1K6DiP8AwGQeWlhKxMOGMyRyOyYWgAWNYJKtKUlwiKkvbJjDJ0yneiPCk/mneitE43TIj9Qm3j/nx+oWXfadP/WajC1rSCnawR/+U5sYHMA/rSDG08h+67DlbGAnUPisHkVN0UYYWyAFSFxDqAUMrogJOxSEWOaSQvG1AID3VTgCfqgGHcrMzH1xbHHYha34+iwcqTVxpvk4KkniLRWs25BqY8d2lVuFG8Bg7WFbIsEeSpcKP+FI7PIQzKPHBc4PkFz+QKeF0nGx94w+S5/LbRB81WRZFVwt1K9oprRR0naweRVIC5APMLRaLeaA2okHqO6ykzrSxFOUG3m7pwCiAU8x+AkfxPJTIIpJ3lkMZe6rpotEaLhDoIHzyaGVdXup/szIA5t50bKaMLOY+2wTNd5ClIMfiXSLIR6/QbJMWGSJgDo2u12RvuphFMXknGj27vVP3fiDaqKcVy2KPC4jz0ZKq0yrwT3Cd7nEBv4iOaZNiSwsD3gAXSk8LiAr7ufuNimuizZAdcczgT1BUrSUytSfAPvD5NJ/ZEkUkQHixuZfLUKtLAN3nswqSxex2g48VglpoGuh7qnxEVOATdNG9LSgaDDCGgai0AWa1bXSzuJkHK2FDSKHbZXo5sRhY8iwwRbwCOYAtak8Ghkh8IsIcALPMV+6z+HA+KNNB21F3JaeXrEAuqIGodb33C7721Ykjhgti2UeCb8Xi/VdHlNjMf3ocWWLDOfNc9wEA8WYR0aV0eTF4uO8aQ81YB2B8l5P/JPOoiaUrYMqcPiAsuJMu9lu7K1FXJgSAP4b3+ijxoWMkkkZG1gNAadr250ppCQ3bmTQXndRZ3WabRWIia6TYUWCu19EeJIBuCSWg8uqcJaPxXyHr1QJhYABVXvwsIx7i8A78725bKVNY5pJDQRe6cspewQZ4/7uyf8AyXLiIa8VoIvfku5zRfD8n/yXrhoa8Zuq6scua9DpP8MvE2Y8QOYy4ibjJLrFA2sjI2mNCiKW5EJTi2DFr20nbSBvdrEyQPGPPz7X5Lpress/RrvZrBBshVYwwyVRI20ixbdt7V2gascwFAyIB7ARHTCTsF7bW4eFCedyJKSUpNKNJWpzdxGilKIiTsCfoFaHDXPZrx5A8dAdiquSTxlkm1wUqQAnlpaSCKrY33U7cKY47sh7dEYGxdzJ7BG0VSZh8RFTg91XCvcVbUjD3pUwOi8u7ibPaoe1oc2R7GkNJAJs0lEsnR569UxCyNhwlkHJ52FfogSyAAB5ABsJqCmID/Hm/Nd6pr5ZJQA95cAbAKajZMQ5GEJGC2yjrpv0Np5FohH3hHdpHqFJBoACQ0aYLJD+5O9WqEu2S8d9wr0NvxWPcbjDRbLqyBQ+vJVJwBmR1yeAFWPsP0Wy2mjZTYMYdxDH76wgjdT8LbfE4fIkq69mWnSXuSsLho18aeewK2Z3iPHlk+RhPoFjezxM08szuZaFLXIXCZo8ZNcGy/OMhcPiUaXZe0Upi4NIRze4BcVA/Q4Egjfsrx9lXyi7o6gBWPAxPzpB5eGmF0DgHeO0E0a0OsegSasf84/+05bJoxxnceKBsSLpKJA4bAEKvKbeTXIUpIgAwKuHW0Swj4iUOvXsLKdEKaSlawuaSL1XsqtlGOcDLGNFE1uFBpNAn9QpP8sgE6XXzT5omAgtdbjz3UJgjH4Ca5ArmiQ/iTnno5dNMQIXnsCuYhaXTPfY5rK14jWpa2dEN6+ipcMNMnHaQq5Gfgb9AqeBQnyh/wAy1dejB+yHjI/AVz+YPh/VdHxgXHGVz+YPgKrImPtFLHGrKYDytakbW2NTtgDRrn5LPwGF+TsASASFqFlQzPaSAWkkHoVhJ8naZkoqGMdwT6laHAB99M8cwAFRyRXhDtGFd4W50WFPIz8RcAFZEyT7cRowvnnynvDfu2AgkHqr3DZS/MYQfh3KxGzyYkL5mBzrJAeOQK1OASmZonux4br8ipS5OeaxIdNKWl775ElMhmc+BhJ5hR5x0Yrt/icUuMxo4fFI11mhY7Ekqf0duV6Xc+Usbjsv/TBUd6ccmxYop+YzxeJiPUAY42kA9T2ThCdDvFcAwiiOw8vNVk+Qk8MHjj9bYN+6zYR93Me0Z/3Ct8VI1sDXFzBdE8yLVWADwcjzAHqUbOmKxGsAGxsDiCwAG6stJCyuJV77LVECv9hutprXscwAODmNIro8ELEzxWZMOxICv0y2xGFr/oyzw6mSB++1Eq9PKHwvBkc63E79AqmADRABJNAUrDmvjjdY5ggHpY2K9C1J2HDFtRI+ANB4n9IyuieA5jwRzCwfZ8f94O8oyuhXhf8AKvL0b0f5IcVtQCxRJNp7jWnsTRT0hAPMWvNctlrN0N8SMuB2NA79koLXjYbbpHBoaNgLIF9AjWA9oaA4Endp5fUFadjcdRXRaAAoJUqKWRYhzBeBk/8AlOXDwgeK2zQsLuczfCyP/KcuHivxGULNjZeh0f8Ahl4GzHOGNjDpJPgaQQKo/p1tZOWKmNmzQtaRjke8Pa0kEmvOtzSoZpua6FFopdcOGWZsAfCzboE2KB8maQyMucRtXVTRtuGM/wBI/wBlfxMqHDBMUJfIRRe80vZbxJo+eWKbTZV+zsvc+7u2UPhSb/Aduey1BxN7yfFFDpoTJZcaRu8br8iQqKyW40HXDNTKMOSMWSM6C6zWyu4co97lYytBJcCTQCyJsuH7RjaASyIm66FWi0EgtII6FZqClJmkpOuEXhqD3OOYzvaHyHluKtVuI5c2WADGI4mGwLuyqgalDVpGvPbM5XasSwyuMN2Ya7Kvw4j32ME0DYPoVf4y2oGmlm4e2XF5ur12XFfxJnp9K9rRrSSmJ5DGADY24AkpY5GCQSPaNJBBAHXuE6eAMhBMhcQaF867JkBj8N4lbbARuNyFwt8aj10k4jhLHkgRYg3B+Inmld4mM+qD296FpsIxmTCvEPmNlHPGxklsJc07gnn9Cib3Aor0TSBzHCRjtTdiRfJPjnY95Pgx6uoJ2I8lAxrI8V79ZY5ouz0HUIc2aSMHwxoIBtgokKHyRifBFnan4+RsdDCCPKjSyYxU0fm4BbEviGF8crnVoOx+lrHsgg9qK3rfBz3LGWYGtOOC52l7CQBzvflSZPfj48jhpOqiP1v/APtWsbw2vyA+MvaHmgBv0I+ir57XsYwuIcQQbHJF7MGXnCnK1wduriTeQppNquPio9wrvBQPfXki6Ytl7MTS4kQzhuSQb+7KzfZttQSnzAV7jJI4VP8ADVgKvwAacBx7uViF6NOGRgyGRvAOsGtVVY3Vz7sdI/2VAxYkt+9gfDu3USE7I4RiHGkMUIa/QS0glNJReofK30CNvlHoFFhvEuFDIesYKbJlxMfRkaD2tCSuWEkmhvzUgFBOP4eYKQBaaWJYxbAO6kBLG00Eg8woSTYpSASF4AN91VlWLUbiSQfMFJJExlaAp/D81Ue46wK3BVUQNzTWI/6LnIWuDSe5W/xQ1hlYYBazdixufo6KV7ZswEmNhPZV8XbPyh3IKmxTcDPooYhp4pP5tBWy5RzS9sTiguFn1WBnxlsLiQui4jvCz/qCyePs8PG5CiQFDRMfaMrhbQ57y4hooCytLKBZhyFwp9aTpNggnYqrwdh8KU1tYuxtQCu5hvHYxpDmSOaWkc1zSfJ2/pk5ZucjsAFYgcYsWEg1biT5i6VbJN5Dz/UVojAypuH4kmPjSSAA2Wi1bNLtpLkuAMbhZTCAWPPK63pW+EOZHhTRtrUyAaqWfLw7OfC0+6yh3VlK5w6CbG4dnSTQyROfoA1irUxT0ysS7dTIc+MtxTITYFEHvspI4dDGMabYHAWrUsJlwIQADY3seSYQBlY8Y5GQGv1Vs5M2/wDrSLGfiY02a+R+XJG8AAhrLUPuWIRX2jMf/QnZP33EnsG9uPWlDLFGzIJhADdBJAJNb0pZRN57MXjkUcGUyKGQyMDAQSKKqwgnHk7l0YHqVPxk3m/RgUWPQgBPWdo9BaozrjvatNkgmrHwEEh+vdrgeVFYGYS/LmJBBLzYP1XRkjxHhrY9fNzKO4JqwucyTryJD3eVr0nNhz3vK2aXCwA+3EaR3NdFazWtZjFjSbFnc2VX4YA8kPrTuad9OYVjPfG+ESMO5BF0Qe1EFdVnNyOSP/z0j9nh/jZD2jW+sD2eIbkTH+gLfBB6rxP+Ue9Qa0L+hTn4gyDKELozQAJNgegKec2FjiHmSMg/xsI/UKrxQRiYyaB4jGN8N9Xve/oFK6AmFksul42DQwmnDc7qKumrsgmXcmmSZTmzMhibKWsnNa2HoBagwc/IzMl8YgaxkO0kjjuSsnPdDFxCf3gku0gxsYCA3aqT+AYkp1ZfimIRguDK3latn0yVbQ3WdImSSMjHxmj0HUqGOTIna00IWEA3zcR5DkE5kDWOcQA95O5cSvPhWtyTLvUOyLOFOSC0mN2x+i4iO9Y58xyXbzCsKUWXfdu3/RcOwkOBBOxBXX0mY8NKzoMdsZjie4m47upKFE0L7LGzRUx6ivqP0K2YBCI2B5aDKaIFm6N79lj59CYgUGgGgNwBfQlbwfJc34G3iwn/AJYT9CXDBOBjn/lhS0vYT4R89ZH+7IdCJSIY/ELbAICmpRZ7xDgSG6JFApJ4m0K4pySZQjbDNm5RljOktABrotGDEBc2FpDaAADjVrHnc6SRngkkztAaT9ACtfGikZjMEzi54sEnc81zUzev6d3U1rtT/EWJ8Ix2RyBog8wq+iloTzCQGibIAKq6AuiEm1ycVkEnwZfG4/8ABA/X/cLGxyBNGezgf3XQ8ZZfDz9T/wDxK5sGgCuW/lnf0vEEdAzFL2uje8B4Niz0UE7w1wjZVM2JrYpXB5mfIwE0SSedBSxRRl7A/Z55DoSuBtI9jc5ZXAILHjYEqUxanlj9niyPMEK/Vghoa4gEBmwKgjkEkn3zNBB+AnfdZ9+8od+vSoS8QtkYzXo2cKtOieZHtIlcCDdEUFagiMUhe0/GTuOhVbLhMEgLCQ07tPY9QpTT4JXLY6TLMrwx8bXX8NgUQDsufIPJb0Za+pZWOadQBLNwSsfIGjIkA6PNfS1vXwc96zC5hGRuS4xNDnvYwgE0DYIUOfEBC8knWd3AiqNjopsInxoC00TGQDV0Q61LxKIRMfC8XOAS54Nh31PRS3kjAbigvxo392ilpcE2mnf5AKvwOMTcMYeziFe4MP8AiCDXxUuhI5/ovH3OHDeXN4RwdujhsfmSVF7RP/w8QvcuVvBGjAhH9IKkfg6fGyJ2a4SNhVEDdWsCLNZMRkv1xaa5jnZ3SwuLI2Dw9YddfUlWYX67+700AQFVoJlTh1jhz4/4oZHtKr8L4bBn4hyMp58R7yrWJ8GfxCLoXNlH6hN4ewSQvdHOWN8R1ChturFhxHkEgBJ2Sn/ppOiFvWhIrtgO4pTxBxZZ2cdwoiwvJrop43B7dhRAVGVY9rg7qq8gHjEhSxt+C+xtRDdxKhAz+Lm2NZazDE8N2eKpXuKkmZgCpyNNBc9z14ddKyJfw793ZZukzlxMnvGlwCfdwD0KJKHEGHuwhbQ5RyzWSYZ//Dg9nhZ3tX8GLEO5Wjn/APBvPaisv2tdbcUXzCs/QrWyRBwdlYrHtJDy4kdj0IUuYWl2OBYIkJIcKIoJeHxaeHRggtDwCHsPI2jO1e9MLxTmxuJH6Va43zI7FyzEkNvcfMrpvHmwuDYwhmLHPA2BXMGySulzyGnFhA/Bv+gC10WekmU/tDiQZMBlymngXfJbM8sjuDPMsheTIAC4rLjpjJSBQklFee60csFvCceMC3PkOysmc0kOklMcGKy6IbY8zdUo4neJx9g6NeosuFz3spxbrJphPbc0jhLHDjLdZJoF1u58lCes1nFKJo+6ATv1g+JKSdY5NHZNnxGwQvkBLiRRPkm4Es2VxCSUuJYAQR0Rx+QsjijaSCSSrt6tOdJppHL8UIOa+uVCkmIAfdx0OQEziJDs2Q+YCmw2l/uoaNzI8j6gLJ+jvXCw1WuGpgc8FtgB+jn5Fc46jIa5al0YBdr0iSiBbCLDCOo/ULnBvI08ySt+jW2HLe8rZrYJdHGJBWzvUJ073PxSNjobVJMFrTCbcQ0AkoygGYwpxIe0H9V2NryHGtUB3AyGvnJ5BoWqxzy97iQYyAWUsvgzWOM4eNiAOavufjQtt8haBsBZXj/8gtvZ29MtrRagHi5bL3awE10tNzcOMUYi6JgcS8MNDko+Fye9TzystrGNDQHetqXJlkyXiDHHwEm5BvZ8lemPbBIpZ/o5poPjvZkMMjXkhpZR0negtPHlEbJRLGHvEXNlCj5kGwFn48rnzsjO8jyQD01UaT5CyHAxzhCN027ZBVyE/wAQK1f9ljLyiocmxHlB5DGxmV9AkMGzR5kqYyujFy48rB3ADh6hc7HPJE6ORkUmOyR3wkjcOHULXj4zkhpD8eMnu15orml01f6SlKXKLTsuKaCcMJJDCDYqiQuMjsOaRubFBdNG8yQ5Ej3DUQSQBQG3Rc1HVi+4SmChqRqk0uTW8WSHSGkbEkbciQQqOcDrbdEEEg9SSd1eaxj2xl8hGt2kDyAKpZ4+8AJt4BB9VovZJ0fDgHcNxj/QFY0hQ8JJPCsbb+E/7lWthdrGXX2Rk4o4JURcmyMNWX7SO0YUIB5vOy2aWN7TRg4sD+zyFavrp2SUWRGiMXqMLGleNLyTpYTRHMFdJweUz4ADzb2OIPrawMVvwyiuoIH6rS4fMY+JtFfBM0g/UBdDm603H2dE63ZDGbYA7ooXyT9AKUNoXY2XI+vsZyqiJR4owO4e/wCo/wDhck0/Cu1z47wpD2APoQVxQBFg9NlvVc7VrN64KCxHRDIljx4jFQYWAnbmSN7UNieYve0Bwadx0ToC0cPbKWl5LQCB0HK0mPQa+Rw2DSP17LNpaz0YtSWCkiJjRCC4kWHnmmwWC8gkkNJAO4Klgin8G4pAATsD3Tp2R4oIaHeNXfZU9cEpr0JJkhoEZBa8bB/NE8uljWPAlJ3vkFXdKzQzxR8T3aS/sOhVoYssL/DuORgF9wCmJEYk9IcYzGZr2NGlnQcqWbxRmjiM4oAarV8zyeMLJDtINAUKVLio/wAUD0ewFa18MztWrQwzfu/YSOZ6haWXG0RmOH72M0XP6tJ6E9TusnHJbHfVkrCP3C3SBJC9mIAzQ25bHwk+Q77c1eZzkPsobwMhn5chPqFd4MLxnnTdvKzvZ53hZHFIugaXBanCaZgNJvcldKepHM1jZR9oyDNisAqgSQtWMaIGDs0KhxpgecU9dZH6bLTaAK8gEBbigD4Iw4cgpYoBFZbZtcQ7KyDM+pnAajW5W1wPHjz43+8OlLg0VUhCNFmsNRw0cZZ2mgI/UFZWa92LlPZGdLSdVV3UvFPduEBksIkORZDNUhICxJeJ5JeS6c2mA6gEHkU+HqVGL6gKaPZiuwxwvSTdd0wSFh+E2nxglrgFC4Ua5b8yo9gkbM9ti9intCZ4UgskCu4TwaYSgMbOJfmmjyUcgfo5pzgX5LzfVBZsd1xWPZM7K1kUS4BPhkE7gpZ9s3HPcEJuCCNY80uXtPjn+ohdNfo47P8ATJMwasOUf0lc97QZDMibH0X8MYBXSTi4JB3aVxUj3TTgu53SSeI0pWvTosdpZixCg8AAPANUK5qnmOLJpRvTIQAT2JtaIH4dAj1htgcg4LLz3gvyiBQtrQFyp6zoXszo68VmogN1CytzMy4pMyORpikjYwg2+t1gIWppKCkbckmOcdgbJHs8EgHcBXp83FMOE1k4PhEl265ZWMZuK9p95lkjN7aBYpE2jN1I1+I5MeW9skWS0EcgSBSm4blwsz3zZEscZMZH4wbNLJ8Lhm595m/sVfJbitaz3aSR5N6g8VShMOtPg3cbKjgheW5TWSPcTTX8gq2VPJPlxl2XG+EbbvGyxEIifGiXMIOVMWkEFxohW8I6X4nYCQk+RCz1p4FCfG1AO+4caPXcqH6LtYjQlsNkJDmPYDRuw8EFc43eRv1XRzEMx3lrQ5mkgEGy0gcv3XOx/wCY39V09Ctmzi6l/wDWbnDCWNA3IftY5Dfqjib9cZBBGjbyP0S4DizHeashl7mgm8UJLBYI2FgmwFvjdxzeqyhAasWQpgyFpsyG/VV2kC7Tw5o5ELm6pbYz0ulxUo08CMl0xiJ1PaAexHYq5h5uNjRgRBpOwLGmtJ/Xos7FzmQ48ge4xgm2vAujVUR2IKglyseENfUb3nYBtElZJ4sK2V90m2OzBjwPa2JgfCJAXP3EgBO5B+q0cfW/VkYojbkRk6g4Aue3oSVmPBe9sgjt4FcjslAeX29pbXYIpYWdGrNNLjE0ebwtuQ2mujcCWOO7SsmB5e14IIcDR9FI5sjMgvYGlhAB1Akps8AmmD2mUChYaKJPRS2msFdbh+i65GMdRO4IKyW7kC97C2TE4xkshlsgje1jN5KiWGsnpv4krmwuYAbjBdZog7jlYWZn/HMH7gEnZ25G/VaWNIRjsHhl/wB4GkF9AX0CzuJ27IJ35kWTZVIrGZm/wc3wnH8gR+6kz52wRhjub69AVncJzY4MWNjnE00kgd72CTPzBnTGOFt+GaB7khVl0sd72zlbbljRrwTNyWF7BtdLP9o4tXDWv+V4UWHn+6sET9i91ajyHK1HxjiAmxjA0cybs7jcEFRGhKSkmNaeGdAA6Ru3M16hWKdGI8gcmOFnsORUTWHSNLvioEfoRy9VoODTCA6mseCD0AJC2kzeM8TRs4wcceMvG9D/AOAVIQaqq33XP4PFizH8OU2GM0mj15Aq9DxOORgsO2YN+hPZZvpYe2zlblvCLuWHPw5h3aVxLtpnj+o/7rpZOJxhmRG4OLjdDtYXNzismQea0rrVaxMtBt+zWwxMcKGSIH8Jb3HNTmKSZo7jmwChawg9zRQcQOwOyPEf859SocNenUrcxG6I5ogQBJ5ULoo8OWdpDwdY5Eg7hYgfISB4hFkC7NBXPdJOufBz6SEqHAsrv3C+MZ7GkvYTXIAE7pQJ/BIEcmq+YaeSo+5SagPtCH/3CqPiyD/Ud6lPHpLu3nDVliyXyD7mS7G+gqpxJsg8IyxlhALQHCrAKqeNL+ZJ6lIXvfWtxdXKzaso4ZSnqJYSfByAOjA79QQujhInZFE77kb1L1P9IK5zG/zXDvG4frRpb3DzJNgMa8E4paDJo3dyA9Nks9FDMilOJxTKBH+bjlp9Aul4UDHw2M6tIpctxcMZmxyREFhBALTYIsrq8NzIseEOjDiADfVb1vUYWLGZ/EX+Jm4sfUEk+dlaDiGMeTyDSfQLPyKfxuIAcm/7klW811YGQf8AllWT0rhyzSTZ6k2t/wBmJNE7mE7FpH+xCwo/wNJ6gK7w6c473yAbsAP6bhWZpmj+Nz+8cQJ5sYdLVnvYdR2T3EmZg572USOOsokVw69S/wAIUVtLtiKtTEBzRvSlsMm8IvFsOk9x1VZzXxu+KnWOaeTIwfBIkBkePjcFCAscpDAyvokkOiF58koZpN2FBxSYQYT3lAlrMiMEucehKlDSqUGe3RyKlbnRkjZee9bbO9LFhcxAWSPHdGdt4B7SBMx5Wvm+oTuJGsdh7SBdVT4OK1f2LUpHgv8A+krjcaMOzY2DrIB6ldZmShmK/wD6SuYwGufns03YJOyWPg0oXDN/bWwPLSL+B9fsVnSYuQyaao4HxPcTTzyK0wC8mjqjeBQI3BSAuJu+QIkYRz81yp4aJtGacSdv/g8QpDjTFgLcLDcDyo81pkPDgGu0vYRVi7b2CaQaIaRGXgmM1YB7FW7mW7mZgxZXtJbiYdA1zI3QMSZ5I9zxQQLILyKWmSBIXvFNeQH0NgehQfEDAX098bSCQKtpKdw7mZgxJi4D3HFs8red0hxZAd8HG8jrNE+q1KJJAc1wJ1RkCqFclGSHtNEGJ4AIqiHEopDWZ8mJKw/Fg43n8ZoIOJMAP8BjcgdpDy9VoAua4GxqaSJA4cxW1JCHimMIY9gBZYsEdQFPcxrM/wB0kLQ8YMBaeXxndTYkExyDI4RQtZHpbRsA2DRVs04miGh5JaSNg5BPJ7yOQEhA5nnahyDYzLAOLlVpYSC5zBzvbdYEW7wtvO1+5Sh+lzwDRbsNJKxYRcn6Fd3QrlnL1PEDXjFQMIN2Ku+nZR5lmEEk2T6qzBFrxiRGXbACuY/RQ8SaGEjSQCQR1pdEZJ2Yc0k1AqRxOlYdhQKkGI4v12BtyUFvA2dQR8en/MK4+p3yM9LpnlSLnu8jmFheCCNwmPiMNEmMUBVCioAX9JCnNmEZ+MGQ2udabOSJSJWtB8QgHluVGZTGdZmJI5UU588ZZb4iR2ulWfPjaCGxCz6hWS0q7MJm8UmhBDJpHDs6iEn2q4PL3tD7PXZZ7pWE/CwBRlwINgK6ijJ2mu3iuGWkPjnYSDuyQkLNA25qAPaDu0EKxY0ghGsFcnI03WzQWuPIG75lV84AMiFnkdldhi1QtkELn/eNGwugDdEKpxKPw5BHpIomuu3a1knyXRNw3EfIxs7ATTgT2IBVp2HkiaSRkZGtxI3COEyVw0gEinHcK5FO1uOCSd3UBdlZyVjbxHLJ42ikcPIfINbDprcbEKU4RkmBfHq+GuexKte9Rkg6v3oFHvTA6wLrnvSlRmmVb4MYY0PjND3nSD3WjHBgwutxD2nq4kqZ5h1tf7s0b3Z6qZxZ8F44vr5ABJJvEiVrOb93/wC9nwRDUx7iK8luxYjWMGpt0622d1KIo/fWztA1noE2T45gxwF2SA4clMm5rFwQ+CBmDGyYnSQ8kkE8ljOZC97i/FzNZO+mq/TZdCZA9jy5wPLYWa6EpAHQh874bbMajYQTpdyb+h5lItpay0Xpz/hY38tnI8LG/lsxdD7vJTMIbzCneKQd2Dez9TsU29bzkCEthiGmRm/Pm4/UK3kLmB4WN+TmegTTFjfk5noF0JEjIyXR/Flbxc/hJ5D03QYpXvbjsb99D8TjvThyHqo8gOe8LG6xZfoEeFjdY8v0C6FpGp2WQfdW00jfauZ9dkvgSMjGO8ETZBuN+/w3uR+gRTBzvh435eX/AGhIY8b5Mv0C6UxyPkAZEQ/HBMrAT8XQAfUbhNBawPy6LsV5IjFnmNgf1KnyEnPw+7RPa8MyiWmwCBRWlweKWXCDGmmC9TCa1gEmienNXTBI2NmGb95eQRJvWnmT+nJNyYjO4ljXMbAB4zNzZJsto8wALUOWhGVxoxzGOSIFrCSBtVciujaAGMHkFje0EchgY5wFbEPbuHDdamLJ4mPG/u0Lep6jKwqNt/HXn5GgegVvOAdhSMI/GNIVDh0on4nlSgK/lyRxxgSuq3Ctr3VvSM/05mLeNo+o2U+MB4jgP42kb/SwonNDJHsPRxGwU2K4CeM3/ELWm6jUhadUx8mlaOFwuTKxxKzTRJ6rMDXjJf8ACTR0j63S7jg8EWPw6KOQHUOaaVbOZAywQfEb+6k8TL2+IepR4jPnR4jPmXF3TOtxrYvi5Xzt9SnCXK+cJmtvzIMrfmRSmO2A/wAfK+YKDMbk5cPhmQAJxlYP4keOz5k75hRgUhw6ZjQPEanDh01j7xqt+PHe7kePGCfjVeS/BHgPczJET6uiLV/iV+4OPYgqlg/HmjcG7WhxMXw6byC6q1iOK17IhyhJJjkNI1Foq1js4dmxkSMfG14PMPIK6AsMuKwtFnSFRc6NjiHPAI5grOxvcRtS0l7KHhcTDiRNv5SFIY+J6gfGNjr4ivGfHD9PjN11dI8WGiTIFlz8N9X0oObxR1XMT/60EcVcKdKSD/Wr/jQ9JQjxovzAmv4TwUK4rQHimvN6Ro4oxtNlIHbWtDxYvnCPEjPJ4TX8HBngcTBOmQ/pIk/7zBsSEGqvWtLWz5h6pNUfzD1TX8HBnH7TJBLySDd60E8Ufzkcf/WtLVH8zfVJbR/EPVO5/BiM4u4qRRfIfq8IvigaG+JJVfOFo20/xD1Rbe49U1/BiM0jiD2OjeXOYTZBIIKqtws9jyRGK+oW5Y6OHqix3HqrwtlDlGdlcZrGUoJc+JteD+ti1FkHiE/OED6ELSsdwjU0cyEV0k9/Srpg1hjiDO6w/uEeBmn/AEf3C2Nbe4QCOhCiVjk9ZdVqKSTMjwc8cof3CQRcQHOIn9Qtgkdx6hHp6qvcye1P9MN2Nnuu8cn9Qojg53SA+oXQ39PVFnu31VlY0Vdaf6c6eH535DvUJDgZ38u71C6O3eXqinHkQnlfwh0x+nNHh2d/Lu9QpBhZzQPuHLofi7op/dHY3+EqpL0zMglzoWke7ydd+p2UWR79O6zilu9kNFArYpx6j1RR7j1VVLHuF1FfSjhT5ONivi92dqJJBPJWBnSCFtYTg+gDp2U1HuiiOqOxmTpi3rZWbOH3rxpWCugtSwudLUZPhgncuaVLR7ooeXqrKxkPp4/SJ75AQA7xCN7HZE08j37A6zQL3bA/oFLX09UUeylWsnwr6Mjn8OYanOLAdwBt+nkpZ8uN8zJGMdpFghx5JKJ6BAb5J5X8IdCb3SCTKe6RkYBayun+xVefNy25EgZCHsDiWkxXsr+nyS0VV2asaJVKT1My/f8AOsH3YX38JBzs3f8Aww35jwlq0UUexUdy+FvGvplHOzTV4w2Nj7rkl9+zdV+7b9xEVp07sUtO7FO5fB40Zfv+YG17oK6jwyl+0c6wfdQSOR8MrStw6It5RyXweNGb9o5wJIxd+/hlAz8vSWe6fD28MrUqRJT/ADTu/wDB419Mz7RzrBOKbA/LcnDiWaDYxaJNkhjlo6X31S6Xead3/g8a+mTLl5MuOcc4ulm1aYztutrhjiOGxlwLXBpBBUZBHdTA6cKYno0rWuRlbBJFPgG3vMlb2rck15TGFwaC13NV+AN/wkh7uVfjMbhkM22DSVrLhGCWsp5U8YynloJBN20GlGMhgPKQ1R3YVsY2o40ZA/hCkJd3WXla4OlVpmfjZEA4w2R2rwdeo/AVs53H8eHI0RuD2gDeiqxuhZRRUeVkeBFKt05xDR5JoOwKa91mlBUc02nGqTGjSEOOxTQITfJIUm/ZBN0mgQhNNAJ5OyiJ5oSWuHO/x7P1C2M4XhTD+krBwXaM2I/1LocgXjyj+kreHows9jME3hQn+kLH4iKzX7cytXhZ1cPhPYLK424RTSOPQKxQyIPvs2aXoNgrE5qGupKgwGkY4J5vJJUk7vvGDsFVkrlisApSNqgVGPwjzKkWRuh45JQAmpwPwlQSgoaggjdxHQJRzTSdnfRQSBsEECwQgMN2SlabaD5IDtZQDgOdBBBAJckBIkAQSTQJsoAA3T62TQaBKW0YBIaS9kOqwoAUNkwgDmfqU4mk2QbkE7FSgGmjzsUnR1aaDdJSS0WBdHkg5AkeI7yCQBFU0kjclA2CBDiOSViaTZCVnMqAOPMJBu4oJ5JAdypAAfER5IAO2/VID8ZRZFfVALRDjv8AxJuk+I7c7bpSeZ7OtSFwq0QGc97KCNgk5OKW9qQcgNq3ThfcqO6UgKDkN+VlBsEUSks7oceSDWBJoCz6pLNmifVBOwQDRBQnWBcQ9oJPOuac4kOG59VE4Evu+QtPLyenIJiI0Uk9z6ppLtP4j6lAJ02h3IITrI7d3PqmkuH8R9U4hNKEaxC+QH8bvUpBLIJB946j5lJuo38vobUrCG3hNkukfC8CRwcBY36pIsmSWJjxI7cC9+qW7aD3Cq4h0Plh7Gx9FskjDWbHBzI/NAc4uABO5WpxE6OHZB/pWdwMXkvPZqu8ZOnhj/MgIkkiG23yHBG1w5vm4lVuMO/xTR2YrvC26OHQjuLWZxZ157/IAJL0Xh7IA54BGo+SdqdXM+qiuiCn2LpYG2ihzr3cfVJb/mKRLfmg0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094" y="4362450"/>
            <a:ext cx="1760181" cy="249554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19875" y="1967718"/>
            <a:ext cx="1343982" cy="239473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893" y="1967718"/>
            <a:ext cx="1343982" cy="239473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737" y="1958243"/>
            <a:ext cx="1316927" cy="234652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8" y="3165084"/>
            <a:ext cx="2023966" cy="360962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741" y="4384325"/>
            <a:ext cx="3665966" cy="2473675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911" y="4391890"/>
            <a:ext cx="1623957" cy="2466109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853" y="7937"/>
            <a:ext cx="2317490" cy="2468782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344" y="7937"/>
            <a:ext cx="1937656" cy="2416607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6483" y="4391889"/>
            <a:ext cx="2175518" cy="2466109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3" y="2060184"/>
            <a:ext cx="1962150" cy="11049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447" y="2038930"/>
            <a:ext cx="1962150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3007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椭圆 11"/>
          <p:cNvSpPr/>
          <p:nvPr/>
        </p:nvSpPr>
        <p:spPr>
          <a:xfrm>
            <a:off x="8158289" y="1287517"/>
            <a:ext cx="1397000" cy="1397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矩形 6"/>
          <p:cNvSpPr/>
          <p:nvPr/>
        </p:nvSpPr>
        <p:spPr>
          <a:xfrm>
            <a:off x="0" y="2453065"/>
            <a:ext cx="4516582" cy="1967345"/>
          </a:xfrm>
          <a:prstGeom prst="rect">
            <a:avLst/>
          </a:prstGeom>
          <a:solidFill>
            <a:schemeClr val="tx1">
              <a:lumMod val="65000"/>
              <a:lumOff val="3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直角三角形 16"/>
          <p:cNvSpPr/>
          <p:nvPr/>
        </p:nvSpPr>
        <p:spPr>
          <a:xfrm flipH="1">
            <a:off x="3999248" y="3908592"/>
            <a:ext cx="254000" cy="25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37" name="文本框 7"/>
          <p:cNvSpPr txBox="1"/>
          <p:nvPr/>
        </p:nvSpPr>
        <p:spPr>
          <a:xfrm>
            <a:off x="474580" y="2630195"/>
            <a:ext cx="37786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6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СОЗДАНИЕ СОВОКУПНОСТИ ИССЛЕДОВАТЕЛЬСКОЙ ДЕЯТЕЛЬНОСТИ ДЛЯ ПОВЫШЕНИЯ КВАЛИФИКАЦИИ ИПР И СТУДЕНТОВ</a:t>
            </a:r>
            <a:endParaRPr lang="zh-CN" altLang="en-US" sz="16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72" name="文本框 92"/>
          <p:cNvSpPr txBox="1">
            <a:spLocks/>
          </p:cNvSpPr>
          <p:nvPr/>
        </p:nvSpPr>
        <p:spPr>
          <a:xfrm>
            <a:off x="7135088" y="433155"/>
            <a:ext cx="41737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24 экз. на сумму более 100 000 тенге</a:t>
            </a:r>
          </a:p>
          <a:p>
            <a:pPr algn="ctr"/>
            <a:r>
              <a:rPr lang="ru-RU" altLang="zh-CN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о</a:t>
            </a:r>
            <a:r>
              <a:rPr lang="ru-RU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существлена подписка на различные газеты и журналы из расчета потребностей библиотеки колледжа на второе полугодие 2023</a:t>
            </a:r>
            <a:endParaRPr lang="en-US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75" name="矩形 15"/>
          <p:cNvSpPr/>
          <p:nvPr/>
        </p:nvSpPr>
        <p:spPr>
          <a:xfrm>
            <a:off x="4991578" y="364837"/>
            <a:ext cx="2143510" cy="1232358"/>
          </a:xfrm>
          <a:prstGeom prst="rect">
            <a:avLst/>
          </a:prstGeom>
          <a:solidFill>
            <a:srgbClr val="C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6" name="文本框 15"/>
          <p:cNvSpPr txBox="1"/>
          <p:nvPr/>
        </p:nvSpPr>
        <p:spPr>
          <a:xfrm>
            <a:off x="4991163" y="627073"/>
            <a:ext cx="2143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000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ПЕРИОДИЧЕСКИЕ ИЗДАНИЯ</a:t>
            </a:r>
            <a:endParaRPr lang="zh-CN" altLang="en-US" sz="2000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77" name="矩形 15"/>
          <p:cNvSpPr/>
          <p:nvPr/>
        </p:nvSpPr>
        <p:spPr>
          <a:xfrm>
            <a:off x="4991578" y="1687358"/>
            <a:ext cx="2143510" cy="1232358"/>
          </a:xfrm>
          <a:prstGeom prst="rect">
            <a:avLst/>
          </a:prstGeom>
          <a:solidFill>
            <a:srgbClr val="C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8" name="文本框 15"/>
          <p:cNvSpPr txBox="1"/>
          <p:nvPr/>
        </p:nvSpPr>
        <p:spPr>
          <a:xfrm>
            <a:off x="5143692" y="1949594"/>
            <a:ext cx="18388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000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РАБОТА С </a:t>
            </a:r>
            <a:br>
              <a:rPr lang="ru-RU" altLang="zh-CN" sz="2000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</a:br>
            <a:r>
              <a:rPr lang="ru-RU" altLang="zh-CN" sz="2000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СМИ</a:t>
            </a:r>
            <a:endParaRPr lang="zh-CN" altLang="en-US" sz="2000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79" name="文本框 92"/>
          <p:cNvSpPr txBox="1">
            <a:spLocks/>
          </p:cNvSpPr>
          <p:nvPr/>
        </p:nvSpPr>
        <p:spPr>
          <a:xfrm>
            <a:off x="7468406" y="1824912"/>
            <a:ext cx="39925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altLang="zh-CN" sz="1600" b="1" dirty="0" smtClean="0">
              <a:solidFill>
                <a:prstClr val="black">
                  <a:lumMod val="65000"/>
                  <a:lumOff val="35000"/>
                </a:prst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  <a:p>
            <a:pPr algn="ctr"/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7 публикаций</a:t>
            </a:r>
          </a:p>
          <a:p>
            <a:pPr algn="ctr"/>
            <a:r>
              <a:rPr lang="ru-RU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по значимым событиям года опубликованы материалы в республиканских, областных и местных периодических изданиях</a:t>
            </a:r>
            <a:endParaRPr lang="en-US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83" name="直角三角形 17"/>
          <p:cNvSpPr>
            <a:spLocks/>
          </p:cNvSpPr>
          <p:nvPr/>
        </p:nvSpPr>
        <p:spPr>
          <a:xfrm flipV="1">
            <a:off x="347580" y="2630195"/>
            <a:ext cx="254000" cy="25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84" name="矩形 15"/>
          <p:cNvSpPr/>
          <p:nvPr/>
        </p:nvSpPr>
        <p:spPr>
          <a:xfrm>
            <a:off x="5061147" y="3136278"/>
            <a:ext cx="2143925" cy="1988349"/>
          </a:xfrm>
          <a:prstGeom prst="rect">
            <a:avLst/>
          </a:prstGeom>
          <a:solidFill>
            <a:srgbClr val="C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5" name="文本框 15"/>
          <p:cNvSpPr txBox="1"/>
          <p:nvPr/>
        </p:nvSpPr>
        <p:spPr>
          <a:xfrm>
            <a:off x="5143690" y="3244334"/>
            <a:ext cx="18388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000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ПОМОЩЬ</a:t>
            </a:r>
          </a:p>
          <a:p>
            <a:pPr algn="ctr"/>
            <a:r>
              <a:rPr lang="ru-RU" altLang="zh-CN" sz="2000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В РАБОТЕ</a:t>
            </a:r>
            <a:endParaRPr lang="zh-CN" altLang="en-US" sz="2000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86" name="文本框 92"/>
          <p:cNvSpPr txBox="1">
            <a:spLocks/>
          </p:cNvSpPr>
          <p:nvPr/>
        </p:nvSpPr>
        <p:spPr>
          <a:xfrm>
            <a:off x="7468406" y="4271119"/>
            <a:ext cx="417376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250 консультаций, 40 обзор</a:t>
            </a:r>
            <a:r>
              <a:rPr lang="ru-KZ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ов</a:t>
            </a:r>
            <a:endParaRPr lang="ru-RU" altLang="zh-CN" sz="1600" b="1" dirty="0" smtClean="0">
              <a:solidFill>
                <a:prstClr val="black">
                  <a:lumMod val="65000"/>
                  <a:lumOff val="35000"/>
                </a:prst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  <a:p>
            <a:pPr algn="ctr"/>
            <a:r>
              <a:rPr lang="ru-RU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для педагогического состава колледжа и студентов по написанию статей и материалов. На ИМС проведен обзор-информация с целью рекламы научно-методических журналов в области образования</a:t>
            </a:r>
            <a:endParaRPr lang="en-US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19509" y="3244334"/>
            <a:ext cx="352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</a:rPr>
              <a:t>1</a:t>
            </a:r>
            <a:r>
              <a:rPr lang="en-US" dirty="0"/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94515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4301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6"/>
          <p:cNvSpPr/>
          <p:nvPr/>
        </p:nvSpPr>
        <p:spPr>
          <a:xfrm>
            <a:off x="7675418" y="2424545"/>
            <a:ext cx="4516582" cy="1967345"/>
          </a:xfrm>
          <a:prstGeom prst="rect">
            <a:avLst/>
          </a:prstGeom>
          <a:solidFill>
            <a:schemeClr val="tx1">
              <a:lumMod val="65000"/>
              <a:lumOff val="3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直角三角形 16"/>
          <p:cNvSpPr/>
          <p:nvPr/>
        </p:nvSpPr>
        <p:spPr>
          <a:xfrm flipH="1">
            <a:off x="11514233" y="3672122"/>
            <a:ext cx="254000" cy="25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19" name="直角三角形 17"/>
          <p:cNvSpPr>
            <a:spLocks/>
          </p:cNvSpPr>
          <p:nvPr/>
        </p:nvSpPr>
        <p:spPr>
          <a:xfrm flipV="1">
            <a:off x="8001638" y="2725793"/>
            <a:ext cx="254000" cy="25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20" name="文本框 7"/>
          <p:cNvSpPr txBox="1"/>
          <p:nvPr/>
        </p:nvSpPr>
        <p:spPr>
          <a:xfrm>
            <a:off x="8186657" y="2808052"/>
            <a:ext cx="32852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ПОИСК И ВНЕДРЕНИЕ ИМИДЖЕВЫХ ФОРМ ВЫСТАВОЧНОЙ И МАССОВОЙ РАБОТЫ</a:t>
            </a:r>
            <a:endParaRPr lang="zh-CN" altLang="en-US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14473" r="4421"/>
          <a:stretch/>
        </p:blipFill>
        <p:spPr>
          <a:xfrm>
            <a:off x="606497" y="2424545"/>
            <a:ext cx="2065951" cy="14344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97" y="3974785"/>
            <a:ext cx="2065951" cy="11633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141" y="5254000"/>
            <a:ext cx="2067543" cy="116428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759105" y="2424545"/>
            <a:ext cx="2203701" cy="399374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9463" y="2424545"/>
            <a:ext cx="2249806" cy="3993740"/>
          </a:xfrm>
          <a:prstGeom prst="rect">
            <a:avLst/>
          </a:prstGeom>
        </p:spPr>
      </p:pic>
      <p:sp>
        <p:nvSpPr>
          <p:cNvPr id="27" name="矩形 15"/>
          <p:cNvSpPr/>
          <p:nvPr/>
        </p:nvSpPr>
        <p:spPr>
          <a:xfrm>
            <a:off x="2019149" y="454422"/>
            <a:ext cx="2143510" cy="616179"/>
          </a:xfrm>
          <a:prstGeom prst="rect">
            <a:avLst/>
          </a:prstGeom>
          <a:solidFill>
            <a:srgbClr val="C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文本框 15"/>
          <p:cNvSpPr txBox="1"/>
          <p:nvPr/>
        </p:nvSpPr>
        <p:spPr>
          <a:xfrm>
            <a:off x="1968341" y="562456"/>
            <a:ext cx="2143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000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155ВЫСТАВОК</a:t>
            </a:r>
            <a:endParaRPr lang="zh-CN" altLang="en-US" sz="2000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9" name="文本框 92"/>
          <p:cNvSpPr txBox="1">
            <a:spLocks/>
          </p:cNvSpPr>
          <p:nvPr/>
        </p:nvSpPr>
        <p:spPr>
          <a:xfrm>
            <a:off x="4141030" y="432835"/>
            <a:ext cx="586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в течение года присутствовало </a:t>
            </a:r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более </a:t>
            </a:r>
            <a:r>
              <a:rPr lang="ru-KZ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800</a:t>
            </a:r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пользователей</a:t>
            </a:r>
            <a:r>
              <a:rPr lang="ru-RU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, </a:t>
            </a:r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экспонировано </a:t>
            </a:r>
            <a:r>
              <a:rPr lang="ru-KZ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300</a:t>
            </a:r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экз., выдано с выставок – </a:t>
            </a:r>
            <a:r>
              <a:rPr lang="ru-KZ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4000</a:t>
            </a:r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экз.</a:t>
            </a:r>
            <a:endParaRPr lang="en-US" altLang="zh-CN" sz="1600" b="1" dirty="0">
              <a:solidFill>
                <a:prstClr val="black">
                  <a:lumMod val="65000"/>
                  <a:lumOff val="35000"/>
                </a:prst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30" name="矩形 15"/>
          <p:cNvSpPr/>
          <p:nvPr/>
        </p:nvSpPr>
        <p:spPr>
          <a:xfrm>
            <a:off x="2019149" y="1317875"/>
            <a:ext cx="2143510" cy="616179"/>
          </a:xfrm>
          <a:prstGeom prst="rect">
            <a:avLst/>
          </a:prstGeom>
          <a:solidFill>
            <a:srgbClr val="C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文本框 15"/>
          <p:cNvSpPr txBox="1"/>
          <p:nvPr/>
        </p:nvSpPr>
        <p:spPr>
          <a:xfrm>
            <a:off x="1968341" y="1425909"/>
            <a:ext cx="2143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000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30 ВИРТУАЛЬНЫХ</a:t>
            </a:r>
            <a:endParaRPr lang="zh-CN" altLang="en-US" sz="2000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2" name="文本框 92"/>
          <p:cNvSpPr txBox="1">
            <a:spLocks/>
          </p:cNvSpPr>
          <p:nvPr/>
        </p:nvSpPr>
        <p:spPr>
          <a:xfrm>
            <a:off x="4162659" y="1292507"/>
            <a:ext cx="5869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в течение года информационные ресурсы посетили</a:t>
            </a:r>
          </a:p>
          <a:p>
            <a:pPr algn="ctr"/>
            <a:r>
              <a:rPr lang="ru-RU" altLang="zh-CN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</a:t>
            </a:r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более </a:t>
            </a:r>
            <a:r>
              <a:rPr lang="ru-KZ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1000</a:t>
            </a:r>
            <a:r>
              <a:rPr lang="ru-RU" altLang="zh-CN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Microsoft YaHei UI Light" panose="020B0502040204020203" pitchFamily="34" charset="-122"/>
                <a:ea typeface="Microsoft YaHei UI Light" panose="020B0502040204020203" pitchFamily="34" charset="-122"/>
              </a:rPr>
              <a:t> пользователей</a:t>
            </a:r>
            <a:endParaRPr lang="en-US" altLang="zh-CN" sz="1600" b="1" dirty="0">
              <a:solidFill>
                <a:prstClr val="black">
                  <a:lumMod val="65000"/>
                  <a:lumOff val="35000"/>
                </a:prstClr>
              </a:solidFill>
              <a:latin typeface="Microsoft YaHei UI Light" panose="020B0502040204020203" pitchFamily="34" charset="-122"/>
              <a:ea typeface="Microsoft YaHei UI Light" panose="020B0502040204020203" pitchFamily="34" charset="-122"/>
            </a:endParaRPr>
          </a:p>
        </p:txBody>
      </p:sp>
      <p:sp>
        <p:nvSpPr>
          <p:cNvPr id="33" name="矩形 15"/>
          <p:cNvSpPr/>
          <p:nvPr/>
        </p:nvSpPr>
        <p:spPr>
          <a:xfrm>
            <a:off x="8186657" y="4635857"/>
            <a:ext cx="3581576" cy="1569015"/>
          </a:xfrm>
          <a:prstGeom prst="rect">
            <a:avLst/>
          </a:prstGeom>
          <a:solidFill>
            <a:srgbClr val="C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文本框 15"/>
          <p:cNvSpPr txBox="1"/>
          <p:nvPr/>
        </p:nvSpPr>
        <p:spPr>
          <a:xfrm>
            <a:off x="8135609" y="4743890"/>
            <a:ext cx="36326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000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ВЫСТАВОЧНАЯ И МАССОВАЯ РАБОТА ПРЕДСТАВЛЕНА ПО ОСНОВНЫМ СОБЫТИЯМ ГОДА</a:t>
            </a:r>
            <a:endParaRPr lang="zh-CN" altLang="en-US" sz="2000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337464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6"/>
          <p:cNvSpPr/>
          <p:nvPr/>
        </p:nvSpPr>
        <p:spPr>
          <a:xfrm>
            <a:off x="208548" y="345537"/>
            <a:ext cx="4516582" cy="1967345"/>
          </a:xfrm>
          <a:prstGeom prst="rect">
            <a:avLst/>
          </a:prstGeom>
          <a:solidFill>
            <a:schemeClr val="tx1">
              <a:lumMod val="65000"/>
              <a:lumOff val="3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直角三角形 16"/>
          <p:cNvSpPr/>
          <p:nvPr/>
        </p:nvSpPr>
        <p:spPr>
          <a:xfrm flipH="1">
            <a:off x="4336885" y="1932388"/>
            <a:ext cx="254000" cy="25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57" name="文本框 7"/>
          <p:cNvSpPr txBox="1"/>
          <p:nvPr/>
        </p:nvSpPr>
        <p:spPr>
          <a:xfrm>
            <a:off x="601580" y="667489"/>
            <a:ext cx="37786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ПОВЫШЕНИЕ ПРОФЕССИОНАЛЬНОГО РОСТА И РАЗВИТИЯ ИМИДЖА БИБЛИОТЕКИ</a:t>
            </a:r>
            <a:endParaRPr lang="zh-CN" altLang="en-US" sz="2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58" name="直角三角形 17"/>
          <p:cNvSpPr>
            <a:spLocks/>
          </p:cNvSpPr>
          <p:nvPr/>
        </p:nvSpPr>
        <p:spPr>
          <a:xfrm flipV="1">
            <a:off x="347580" y="562765"/>
            <a:ext cx="254000" cy="25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8937" y="345537"/>
            <a:ext cx="4601114" cy="278717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580" y="2585562"/>
            <a:ext cx="6506595" cy="35529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724" y="3396647"/>
            <a:ext cx="4325275" cy="241855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5519" y="195943"/>
            <a:ext cx="2288333" cy="305111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750" y="3129864"/>
            <a:ext cx="2796102" cy="372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8742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2" descr="https://catherineasquithgallery.com/uploads/posts/2021-02/1613444788_17-p-fon-dlya-prezentatsii-pro-biblioteku-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8544"/>
            <a:ext cx="12192000" cy="69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矩形 6"/>
          <p:cNvSpPr/>
          <p:nvPr/>
        </p:nvSpPr>
        <p:spPr>
          <a:xfrm>
            <a:off x="3865418" y="2356084"/>
            <a:ext cx="4516582" cy="1967345"/>
          </a:xfrm>
          <a:prstGeom prst="rect">
            <a:avLst/>
          </a:prstGeom>
          <a:solidFill>
            <a:schemeClr val="tx1">
              <a:lumMod val="65000"/>
              <a:lumOff val="3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直角三角形 16"/>
          <p:cNvSpPr/>
          <p:nvPr/>
        </p:nvSpPr>
        <p:spPr>
          <a:xfrm flipH="1">
            <a:off x="7816521" y="3890091"/>
            <a:ext cx="254000" cy="25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37" name="文本框 7"/>
          <p:cNvSpPr txBox="1"/>
          <p:nvPr/>
        </p:nvSpPr>
        <p:spPr>
          <a:xfrm>
            <a:off x="4291853" y="2587536"/>
            <a:ext cx="377866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ПЕРСПЕКТИВЫ РОСТА И РАЗВИТИЯ БИБЛИОТЕКИ»                            </a:t>
            </a:r>
            <a:r>
              <a:rPr lang="ru-RU" altLang="zh-CN" sz="2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 202</a:t>
            </a:r>
            <a:r>
              <a:rPr lang="en-US" altLang="zh-CN" sz="2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2</a:t>
            </a:r>
            <a:r>
              <a:rPr lang="ru-RU" altLang="zh-CN" sz="2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-202</a:t>
            </a:r>
            <a:r>
              <a:rPr lang="en-US" altLang="zh-CN" sz="2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3</a:t>
            </a:r>
            <a:r>
              <a:rPr lang="ru-RU" altLang="zh-CN" sz="20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ГОДЫ </a:t>
            </a:r>
            <a:endParaRPr lang="zh-CN" altLang="en-US" sz="2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83" name="直角三角形 17"/>
          <p:cNvSpPr>
            <a:spLocks/>
          </p:cNvSpPr>
          <p:nvPr/>
        </p:nvSpPr>
        <p:spPr>
          <a:xfrm flipV="1">
            <a:off x="4001752" y="2587536"/>
            <a:ext cx="254000" cy="254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46" name="矩形 15"/>
          <p:cNvSpPr/>
          <p:nvPr/>
        </p:nvSpPr>
        <p:spPr>
          <a:xfrm>
            <a:off x="517035" y="472068"/>
            <a:ext cx="3581576" cy="1569015"/>
          </a:xfrm>
          <a:prstGeom prst="rect">
            <a:avLst/>
          </a:prstGeom>
          <a:solidFill>
            <a:srgbClr val="C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文本框 15"/>
          <p:cNvSpPr txBox="1"/>
          <p:nvPr/>
        </p:nvSpPr>
        <p:spPr>
          <a:xfrm>
            <a:off x="517035" y="625138"/>
            <a:ext cx="36326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KZ" altLang="zh-CN" sz="2000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РАБОТА С  ЭЛЕКТРОННЫМИ ИНФОРМАЦИОННЫМИ РЕСУРСАМИ ПЛАТФОРМЫ </a:t>
            </a:r>
          </a:p>
          <a:p>
            <a:pPr algn="ctr"/>
            <a:r>
              <a:rPr lang="ru-KZ" altLang="zh-CN" sz="2000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НАО “ТАЛАП”</a:t>
            </a:r>
            <a:endParaRPr lang="zh-CN" altLang="en-US" sz="2000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48" name="矩形 15"/>
          <p:cNvSpPr/>
          <p:nvPr/>
        </p:nvSpPr>
        <p:spPr>
          <a:xfrm>
            <a:off x="4234945" y="472068"/>
            <a:ext cx="3581576" cy="1569015"/>
          </a:xfrm>
          <a:prstGeom prst="rect">
            <a:avLst/>
          </a:prstGeom>
          <a:solidFill>
            <a:srgbClr val="C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文本框 15"/>
          <p:cNvSpPr txBox="1"/>
          <p:nvPr/>
        </p:nvSpPr>
        <p:spPr>
          <a:xfrm>
            <a:off x="4255752" y="472068"/>
            <a:ext cx="34953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ПРИОБРЕТЕНИЕ </a:t>
            </a:r>
            <a:r>
              <a:rPr lang="ru-KZ" altLang="zh-CN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ХУДОЖЕСТВЕННОЙ ЛИТЕРАТУРЫ В РАМКАХ ПРОЕКТА “ЧИТАЮЩИЙ КОЛЛЕДЖ”. УВЕЛИЧЕНИЕ ФОНДА НА 50%</a:t>
            </a:r>
            <a:endParaRPr lang="zh-CN" altLang="en-US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0" name="矩形 15"/>
          <p:cNvSpPr/>
          <p:nvPr/>
        </p:nvSpPr>
        <p:spPr>
          <a:xfrm>
            <a:off x="7952854" y="474035"/>
            <a:ext cx="3983059" cy="1567048"/>
          </a:xfrm>
          <a:prstGeom prst="rect">
            <a:avLst/>
          </a:prstGeom>
          <a:solidFill>
            <a:srgbClr val="C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文本框 15"/>
          <p:cNvSpPr txBox="1"/>
          <p:nvPr/>
        </p:nvSpPr>
        <p:spPr>
          <a:xfrm>
            <a:off x="8128071" y="594855"/>
            <a:ext cx="36326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000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Развитие и поддержка престижа Чтения, читательской грамотности среди студентов, </a:t>
            </a:r>
            <a:r>
              <a:rPr lang="ru-RU" altLang="zh-CN" sz="2000" dirty="0" err="1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родителей,педагогов</a:t>
            </a:r>
            <a:endParaRPr lang="zh-CN" altLang="en-US" sz="2000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2" name="矩形 15"/>
          <p:cNvSpPr/>
          <p:nvPr/>
        </p:nvSpPr>
        <p:spPr>
          <a:xfrm>
            <a:off x="420176" y="4554881"/>
            <a:ext cx="3581576" cy="1569015"/>
          </a:xfrm>
          <a:prstGeom prst="rect">
            <a:avLst/>
          </a:prstGeom>
          <a:solidFill>
            <a:srgbClr val="C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文本框 15"/>
          <p:cNvSpPr txBox="1"/>
          <p:nvPr/>
        </p:nvSpPr>
        <p:spPr>
          <a:xfrm>
            <a:off x="394652" y="4677668"/>
            <a:ext cx="36326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000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ЦИФРОВИЗАЦИЯ БИБЛИОТЕКИ</a:t>
            </a:r>
          </a:p>
          <a:p>
            <a:pPr algn="ctr"/>
            <a:r>
              <a:rPr lang="ru-RU" altLang="zh-CN" sz="2000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С ДОСТУПОМ К ОНЛАЙН</a:t>
            </a:r>
          </a:p>
          <a:p>
            <a:pPr algn="ctr"/>
            <a:r>
              <a:rPr lang="ru-RU" altLang="zh-CN" sz="2000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ИНФОРМАЦИОННЫМ </a:t>
            </a:r>
          </a:p>
          <a:p>
            <a:pPr algn="ctr"/>
            <a:r>
              <a:rPr lang="ru-RU" altLang="zh-CN" sz="2000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РЕСУРСАМ</a:t>
            </a:r>
            <a:endParaRPr lang="zh-CN" altLang="en-US" sz="2000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4" name="矩形 15"/>
          <p:cNvSpPr/>
          <p:nvPr/>
        </p:nvSpPr>
        <p:spPr>
          <a:xfrm>
            <a:off x="4260469" y="4539663"/>
            <a:ext cx="3581576" cy="1569015"/>
          </a:xfrm>
          <a:prstGeom prst="rect">
            <a:avLst/>
          </a:prstGeom>
          <a:solidFill>
            <a:srgbClr val="C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5" name="文本框 15"/>
          <p:cNvSpPr txBox="1"/>
          <p:nvPr/>
        </p:nvSpPr>
        <p:spPr>
          <a:xfrm>
            <a:off x="4234945" y="4662450"/>
            <a:ext cx="3632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ПРИОБРЕТЕНИЕ </a:t>
            </a:r>
            <a:r>
              <a:rPr lang="ru-KZ" altLang="zh-CN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УЧЕБНО-МЕТОДИЧЕСКОЙ ЛИТЕРАТУРЫ, ЭЛЕКТРОННЫХ ОБРАЗОВАТЕЛЬНЫХ РЕСУРСОВ</a:t>
            </a:r>
            <a:endParaRPr lang="zh-CN" altLang="en-US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6" name="矩形 15"/>
          <p:cNvSpPr/>
          <p:nvPr/>
        </p:nvSpPr>
        <p:spPr>
          <a:xfrm>
            <a:off x="7978378" y="4539663"/>
            <a:ext cx="3581576" cy="1569015"/>
          </a:xfrm>
          <a:prstGeom prst="rect">
            <a:avLst/>
          </a:prstGeom>
          <a:solidFill>
            <a:srgbClr val="C00000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7" name="文本框 15"/>
          <p:cNvSpPr txBox="1"/>
          <p:nvPr/>
        </p:nvSpPr>
        <p:spPr>
          <a:xfrm>
            <a:off x="7952854" y="4662450"/>
            <a:ext cx="36326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000" dirty="0" smtClean="0">
                <a:solidFill>
                  <a:prstClr val="white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ДОСТУП К ЭЛЕКТРОННЫМ БИБЛИОТЕКАМ КОЛЛЕДЖЕЙ  И ВУЗОВ РЕСПУБЛИКИ КАЗАХСТАН </a:t>
            </a:r>
            <a:endParaRPr lang="zh-CN" altLang="en-US" sz="2000" dirty="0">
              <a:solidFill>
                <a:prstClr val="white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122721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catherineasquithgallery.com/uploads/posts/2021-02/1613444788_17-p-fon-dlya-prezentatsii-pro-biblioteku-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748" y="1105866"/>
            <a:ext cx="12192000" cy="706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9"/>
          <p:cNvSpPr txBox="1"/>
          <p:nvPr/>
        </p:nvSpPr>
        <p:spPr>
          <a:xfrm>
            <a:off x="3166398" y="2484816"/>
            <a:ext cx="58592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2400" dirty="0">
                <a:solidFill>
                  <a:srgbClr val="002060"/>
                </a:solidFill>
                <a:latin typeface="Arial Black" panose="020B0A04020102020204" pitchFamily="34" charset="0"/>
              </a:rPr>
              <a:t>«Независимо от того, насколько вы заняты, </a:t>
            </a:r>
            <a:r>
              <a:rPr lang="ru-KZ" altLang="zh-CN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в</a:t>
            </a:r>
            <a:r>
              <a:rPr lang="ru-RU" altLang="zh-CN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ы </a:t>
            </a:r>
            <a:r>
              <a:rPr lang="ru-RU" altLang="zh-CN" sz="2400" dirty="0">
                <a:solidFill>
                  <a:srgbClr val="002060"/>
                </a:solidFill>
                <a:latin typeface="Arial Black" panose="020B0A04020102020204" pitchFamily="34" charset="0"/>
              </a:rPr>
              <a:t>должны найти время для чтения, или сдаться собственному невежеству» </a:t>
            </a:r>
            <a:endParaRPr lang="ru-KZ" altLang="zh-CN" sz="2400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endParaRPr lang="ru-KZ" altLang="zh-CN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altLang="zh-CN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(</a:t>
            </a:r>
            <a:r>
              <a:rPr lang="ru-RU" altLang="zh-CN" sz="2400" dirty="0">
                <a:solidFill>
                  <a:srgbClr val="002060"/>
                </a:solidFill>
                <a:latin typeface="Arial Black" panose="020B0A04020102020204" pitchFamily="34" charset="0"/>
              </a:rPr>
              <a:t>Конфуций)</a:t>
            </a:r>
            <a:endParaRPr lang="zh-CN" altLang="en-US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L 形 13"/>
          <p:cNvSpPr/>
          <p:nvPr/>
        </p:nvSpPr>
        <p:spPr>
          <a:xfrm flipV="1">
            <a:off x="2866372" y="2015371"/>
            <a:ext cx="600051" cy="597360"/>
          </a:xfrm>
          <a:custGeom>
            <a:avLst/>
            <a:gdLst>
              <a:gd name="connsiteX0" fmla="*/ 0 w 2819400"/>
              <a:gd name="connsiteY0" fmla="*/ 0 h 2819400"/>
              <a:gd name="connsiteX1" fmla="*/ 1409700 w 2819400"/>
              <a:gd name="connsiteY1" fmla="*/ 0 h 2819400"/>
              <a:gd name="connsiteX2" fmla="*/ 1409700 w 2819400"/>
              <a:gd name="connsiteY2" fmla="*/ 1409700 h 2819400"/>
              <a:gd name="connsiteX3" fmla="*/ 2819400 w 2819400"/>
              <a:gd name="connsiteY3" fmla="*/ 1409700 h 2819400"/>
              <a:gd name="connsiteX4" fmla="*/ 2819400 w 2819400"/>
              <a:gd name="connsiteY4" fmla="*/ 2819400 h 2819400"/>
              <a:gd name="connsiteX5" fmla="*/ 0 w 2819400"/>
              <a:gd name="connsiteY5" fmla="*/ 2819400 h 2819400"/>
              <a:gd name="connsiteX6" fmla="*/ 0 w 2819400"/>
              <a:gd name="connsiteY6" fmla="*/ 0 h 2819400"/>
              <a:gd name="connsiteX0" fmla="*/ 0 w 2819400"/>
              <a:gd name="connsiteY0" fmla="*/ 0 h 2819400"/>
              <a:gd name="connsiteX1" fmla="*/ 723900 w 2819400"/>
              <a:gd name="connsiteY1" fmla="*/ 12700 h 2819400"/>
              <a:gd name="connsiteX2" fmla="*/ 1409700 w 2819400"/>
              <a:gd name="connsiteY2" fmla="*/ 1409700 h 2819400"/>
              <a:gd name="connsiteX3" fmla="*/ 2819400 w 2819400"/>
              <a:gd name="connsiteY3" fmla="*/ 1409700 h 2819400"/>
              <a:gd name="connsiteX4" fmla="*/ 2819400 w 2819400"/>
              <a:gd name="connsiteY4" fmla="*/ 2819400 h 2819400"/>
              <a:gd name="connsiteX5" fmla="*/ 0 w 2819400"/>
              <a:gd name="connsiteY5" fmla="*/ 2819400 h 2819400"/>
              <a:gd name="connsiteX6" fmla="*/ 0 w 2819400"/>
              <a:gd name="connsiteY6" fmla="*/ 0 h 2819400"/>
              <a:gd name="connsiteX0" fmla="*/ 0 w 2819400"/>
              <a:gd name="connsiteY0" fmla="*/ 0 h 2819400"/>
              <a:gd name="connsiteX1" fmla="*/ 723900 w 2819400"/>
              <a:gd name="connsiteY1" fmla="*/ 12700 h 2819400"/>
              <a:gd name="connsiteX2" fmla="*/ 723900 w 2819400"/>
              <a:gd name="connsiteY2" fmla="*/ 2146300 h 2819400"/>
              <a:gd name="connsiteX3" fmla="*/ 2819400 w 2819400"/>
              <a:gd name="connsiteY3" fmla="*/ 1409700 h 2819400"/>
              <a:gd name="connsiteX4" fmla="*/ 2819400 w 2819400"/>
              <a:gd name="connsiteY4" fmla="*/ 2819400 h 2819400"/>
              <a:gd name="connsiteX5" fmla="*/ 0 w 2819400"/>
              <a:gd name="connsiteY5" fmla="*/ 2819400 h 2819400"/>
              <a:gd name="connsiteX6" fmla="*/ 0 w 2819400"/>
              <a:gd name="connsiteY6" fmla="*/ 0 h 2819400"/>
              <a:gd name="connsiteX0" fmla="*/ 0 w 2832100"/>
              <a:gd name="connsiteY0" fmla="*/ 0 h 2819400"/>
              <a:gd name="connsiteX1" fmla="*/ 723900 w 2832100"/>
              <a:gd name="connsiteY1" fmla="*/ 12700 h 2819400"/>
              <a:gd name="connsiteX2" fmla="*/ 723900 w 2832100"/>
              <a:gd name="connsiteY2" fmla="*/ 2146300 h 2819400"/>
              <a:gd name="connsiteX3" fmla="*/ 2832100 w 2832100"/>
              <a:gd name="connsiteY3" fmla="*/ 2146300 h 2819400"/>
              <a:gd name="connsiteX4" fmla="*/ 2819400 w 2832100"/>
              <a:gd name="connsiteY4" fmla="*/ 2819400 h 2819400"/>
              <a:gd name="connsiteX5" fmla="*/ 0 w 2832100"/>
              <a:gd name="connsiteY5" fmla="*/ 2819400 h 2819400"/>
              <a:gd name="connsiteX6" fmla="*/ 0 w 2832100"/>
              <a:gd name="connsiteY6" fmla="*/ 0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32100" h="2819400">
                <a:moveTo>
                  <a:pt x="0" y="0"/>
                </a:moveTo>
                <a:lnTo>
                  <a:pt x="723900" y="12700"/>
                </a:lnTo>
                <a:lnTo>
                  <a:pt x="723900" y="2146300"/>
                </a:lnTo>
                <a:lnTo>
                  <a:pt x="2832100" y="2146300"/>
                </a:lnTo>
                <a:lnTo>
                  <a:pt x="2819400" y="2819400"/>
                </a:lnTo>
                <a:lnTo>
                  <a:pt x="0" y="2819400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6" name="L 形 13"/>
          <p:cNvSpPr/>
          <p:nvPr/>
        </p:nvSpPr>
        <p:spPr>
          <a:xfrm flipH="1">
            <a:off x="8725575" y="4329422"/>
            <a:ext cx="600051" cy="597360"/>
          </a:xfrm>
          <a:custGeom>
            <a:avLst/>
            <a:gdLst>
              <a:gd name="connsiteX0" fmla="*/ 0 w 2819400"/>
              <a:gd name="connsiteY0" fmla="*/ 0 h 2819400"/>
              <a:gd name="connsiteX1" fmla="*/ 1409700 w 2819400"/>
              <a:gd name="connsiteY1" fmla="*/ 0 h 2819400"/>
              <a:gd name="connsiteX2" fmla="*/ 1409700 w 2819400"/>
              <a:gd name="connsiteY2" fmla="*/ 1409700 h 2819400"/>
              <a:gd name="connsiteX3" fmla="*/ 2819400 w 2819400"/>
              <a:gd name="connsiteY3" fmla="*/ 1409700 h 2819400"/>
              <a:gd name="connsiteX4" fmla="*/ 2819400 w 2819400"/>
              <a:gd name="connsiteY4" fmla="*/ 2819400 h 2819400"/>
              <a:gd name="connsiteX5" fmla="*/ 0 w 2819400"/>
              <a:gd name="connsiteY5" fmla="*/ 2819400 h 2819400"/>
              <a:gd name="connsiteX6" fmla="*/ 0 w 2819400"/>
              <a:gd name="connsiteY6" fmla="*/ 0 h 2819400"/>
              <a:gd name="connsiteX0" fmla="*/ 0 w 2819400"/>
              <a:gd name="connsiteY0" fmla="*/ 0 h 2819400"/>
              <a:gd name="connsiteX1" fmla="*/ 723900 w 2819400"/>
              <a:gd name="connsiteY1" fmla="*/ 12700 h 2819400"/>
              <a:gd name="connsiteX2" fmla="*/ 1409700 w 2819400"/>
              <a:gd name="connsiteY2" fmla="*/ 1409700 h 2819400"/>
              <a:gd name="connsiteX3" fmla="*/ 2819400 w 2819400"/>
              <a:gd name="connsiteY3" fmla="*/ 1409700 h 2819400"/>
              <a:gd name="connsiteX4" fmla="*/ 2819400 w 2819400"/>
              <a:gd name="connsiteY4" fmla="*/ 2819400 h 2819400"/>
              <a:gd name="connsiteX5" fmla="*/ 0 w 2819400"/>
              <a:gd name="connsiteY5" fmla="*/ 2819400 h 2819400"/>
              <a:gd name="connsiteX6" fmla="*/ 0 w 2819400"/>
              <a:gd name="connsiteY6" fmla="*/ 0 h 2819400"/>
              <a:gd name="connsiteX0" fmla="*/ 0 w 2819400"/>
              <a:gd name="connsiteY0" fmla="*/ 0 h 2819400"/>
              <a:gd name="connsiteX1" fmla="*/ 723900 w 2819400"/>
              <a:gd name="connsiteY1" fmla="*/ 12700 h 2819400"/>
              <a:gd name="connsiteX2" fmla="*/ 723900 w 2819400"/>
              <a:gd name="connsiteY2" fmla="*/ 2146300 h 2819400"/>
              <a:gd name="connsiteX3" fmla="*/ 2819400 w 2819400"/>
              <a:gd name="connsiteY3" fmla="*/ 1409700 h 2819400"/>
              <a:gd name="connsiteX4" fmla="*/ 2819400 w 2819400"/>
              <a:gd name="connsiteY4" fmla="*/ 2819400 h 2819400"/>
              <a:gd name="connsiteX5" fmla="*/ 0 w 2819400"/>
              <a:gd name="connsiteY5" fmla="*/ 2819400 h 2819400"/>
              <a:gd name="connsiteX6" fmla="*/ 0 w 2819400"/>
              <a:gd name="connsiteY6" fmla="*/ 0 h 2819400"/>
              <a:gd name="connsiteX0" fmla="*/ 0 w 2832100"/>
              <a:gd name="connsiteY0" fmla="*/ 0 h 2819400"/>
              <a:gd name="connsiteX1" fmla="*/ 723900 w 2832100"/>
              <a:gd name="connsiteY1" fmla="*/ 12700 h 2819400"/>
              <a:gd name="connsiteX2" fmla="*/ 723900 w 2832100"/>
              <a:gd name="connsiteY2" fmla="*/ 2146300 h 2819400"/>
              <a:gd name="connsiteX3" fmla="*/ 2832100 w 2832100"/>
              <a:gd name="connsiteY3" fmla="*/ 2146300 h 2819400"/>
              <a:gd name="connsiteX4" fmla="*/ 2819400 w 2832100"/>
              <a:gd name="connsiteY4" fmla="*/ 2819400 h 2819400"/>
              <a:gd name="connsiteX5" fmla="*/ 0 w 2832100"/>
              <a:gd name="connsiteY5" fmla="*/ 2819400 h 2819400"/>
              <a:gd name="connsiteX6" fmla="*/ 0 w 2832100"/>
              <a:gd name="connsiteY6" fmla="*/ 0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32100" h="2819400">
                <a:moveTo>
                  <a:pt x="0" y="0"/>
                </a:moveTo>
                <a:lnTo>
                  <a:pt x="723900" y="12700"/>
                </a:lnTo>
                <a:lnTo>
                  <a:pt x="723900" y="2146300"/>
                </a:lnTo>
                <a:lnTo>
                  <a:pt x="2832100" y="2146300"/>
                </a:lnTo>
                <a:lnTo>
                  <a:pt x="2819400" y="2819400"/>
                </a:lnTo>
                <a:lnTo>
                  <a:pt x="0" y="2819400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7" name="L 形 13"/>
          <p:cNvSpPr/>
          <p:nvPr/>
        </p:nvSpPr>
        <p:spPr>
          <a:xfrm>
            <a:off x="2847159" y="4230971"/>
            <a:ext cx="600051" cy="597360"/>
          </a:xfrm>
          <a:custGeom>
            <a:avLst/>
            <a:gdLst>
              <a:gd name="connsiteX0" fmla="*/ 0 w 2819400"/>
              <a:gd name="connsiteY0" fmla="*/ 0 h 2819400"/>
              <a:gd name="connsiteX1" fmla="*/ 1409700 w 2819400"/>
              <a:gd name="connsiteY1" fmla="*/ 0 h 2819400"/>
              <a:gd name="connsiteX2" fmla="*/ 1409700 w 2819400"/>
              <a:gd name="connsiteY2" fmla="*/ 1409700 h 2819400"/>
              <a:gd name="connsiteX3" fmla="*/ 2819400 w 2819400"/>
              <a:gd name="connsiteY3" fmla="*/ 1409700 h 2819400"/>
              <a:gd name="connsiteX4" fmla="*/ 2819400 w 2819400"/>
              <a:gd name="connsiteY4" fmla="*/ 2819400 h 2819400"/>
              <a:gd name="connsiteX5" fmla="*/ 0 w 2819400"/>
              <a:gd name="connsiteY5" fmla="*/ 2819400 h 2819400"/>
              <a:gd name="connsiteX6" fmla="*/ 0 w 2819400"/>
              <a:gd name="connsiteY6" fmla="*/ 0 h 2819400"/>
              <a:gd name="connsiteX0" fmla="*/ 0 w 2819400"/>
              <a:gd name="connsiteY0" fmla="*/ 0 h 2819400"/>
              <a:gd name="connsiteX1" fmla="*/ 723900 w 2819400"/>
              <a:gd name="connsiteY1" fmla="*/ 12700 h 2819400"/>
              <a:gd name="connsiteX2" fmla="*/ 1409700 w 2819400"/>
              <a:gd name="connsiteY2" fmla="*/ 1409700 h 2819400"/>
              <a:gd name="connsiteX3" fmla="*/ 2819400 w 2819400"/>
              <a:gd name="connsiteY3" fmla="*/ 1409700 h 2819400"/>
              <a:gd name="connsiteX4" fmla="*/ 2819400 w 2819400"/>
              <a:gd name="connsiteY4" fmla="*/ 2819400 h 2819400"/>
              <a:gd name="connsiteX5" fmla="*/ 0 w 2819400"/>
              <a:gd name="connsiteY5" fmla="*/ 2819400 h 2819400"/>
              <a:gd name="connsiteX6" fmla="*/ 0 w 2819400"/>
              <a:gd name="connsiteY6" fmla="*/ 0 h 2819400"/>
              <a:gd name="connsiteX0" fmla="*/ 0 w 2819400"/>
              <a:gd name="connsiteY0" fmla="*/ 0 h 2819400"/>
              <a:gd name="connsiteX1" fmla="*/ 723900 w 2819400"/>
              <a:gd name="connsiteY1" fmla="*/ 12700 h 2819400"/>
              <a:gd name="connsiteX2" fmla="*/ 723900 w 2819400"/>
              <a:gd name="connsiteY2" fmla="*/ 2146300 h 2819400"/>
              <a:gd name="connsiteX3" fmla="*/ 2819400 w 2819400"/>
              <a:gd name="connsiteY3" fmla="*/ 1409700 h 2819400"/>
              <a:gd name="connsiteX4" fmla="*/ 2819400 w 2819400"/>
              <a:gd name="connsiteY4" fmla="*/ 2819400 h 2819400"/>
              <a:gd name="connsiteX5" fmla="*/ 0 w 2819400"/>
              <a:gd name="connsiteY5" fmla="*/ 2819400 h 2819400"/>
              <a:gd name="connsiteX6" fmla="*/ 0 w 2819400"/>
              <a:gd name="connsiteY6" fmla="*/ 0 h 2819400"/>
              <a:gd name="connsiteX0" fmla="*/ 0 w 2832100"/>
              <a:gd name="connsiteY0" fmla="*/ 0 h 2819400"/>
              <a:gd name="connsiteX1" fmla="*/ 723900 w 2832100"/>
              <a:gd name="connsiteY1" fmla="*/ 12700 h 2819400"/>
              <a:gd name="connsiteX2" fmla="*/ 723900 w 2832100"/>
              <a:gd name="connsiteY2" fmla="*/ 2146300 h 2819400"/>
              <a:gd name="connsiteX3" fmla="*/ 2832100 w 2832100"/>
              <a:gd name="connsiteY3" fmla="*/ 2146300 h 2819400"/>
              <a:gd name="connsiteX4" fmla="*/ 2819400 w 2832100"/>
              <a:gd name="connsiteY4" fmla="*/ 2819400 h 2819400"/>
              <a:gd name="connsiteX5" fmla="*/ 0 w 2832100"/>
              <a:gd name="connsiteY5" fmla="*/ 2819400 h 2819400"/>
              <a:gd name="connsiteX6" fmla="*/ 0 w 2832100"/>
              <a:gd name="connsiteY6" fmla="*/ 0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32100" h="2819400">
                <a:moveTo>
                  <a:pt x="0" y="0"/>
                </a:moveTo>
                <a:lnTo>
                  <a:pt x="723900" y="12700"/>
                </a:lnTo>
                <a:lnTo>
                  <a:pt x="723900" y="2146300"/>
                </a:lnTo>
                <a:lnTo>
                  <a:pt x="2832100" y="2146300"/>
                </a:lnTo>
                <a:lnTo>
                  <a:pt x="2819400" y="2819400"/>
                </a:lnTo>
                <a:lnTo>
                  <a:pt x="0" y="2819400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8" name="L 形 13"/>
          <p:cNvSpPr/>
          <p:nvPr/>
        </p:nvSpPr>
        <p:spPr>
          <a:xfrm flipH="1" flipV="1">
            <a:off x="8725576" y="2015371"/>
            <a:ext cx="600051" cy="597360"/>
          </a:xfrm>
          <a:custGeom>
            <a:avLst/>
            <a:gdLst>
              <a:gd name="connsiteX0" fmla="*/ 0 w 2819400"/>
              <a:gd name="connsiteY0" fmla="*/ 0 h 2819400"/>
              <a:gd name="connsiteX1" fmla="*/ 1409700 w 2819400"/>
              <a:gd name="connsiteY1" fmla="*/ 0 h 2819400"/>
              <a:gd name="connsiteX2" fmla="*/ 1409700 w 2819400"/>
              <a:gd name="connsiteY2" fmla="*/ 1409700 h 2819400"/>
              <a:gd name="connsiteX3" fmla="*/ 2819400 w 2819400"/>
              <a:gd name="connsiteY3" fmla="*/ 1409700 h 2819400"/>
              <a:gd name="connsiteX4" fmla="*/ 2819400 w 2819400"/>
              <a:gd name="connsiteY4" fmla="*/ 2819400 h 2819400"/>
              <a:gd name="connsiteX5" fmla="*/ 0 w 2819400"/>
              <a:gd name="connsiteY5" fmla="*/ 2819400 h 2819400"/>
              <a:gd name="connsiteX6" fmla="*/ 0 w 2819400"/>
              <a:gd name="connsiteY6" fmla="*/ 0 h 2819400"/>
              <a:gd name="connsiteX0" fmla="*/ 0 w 2819400"/>
              <a:gd name="connsiteY0" fmla="*/ 0 h 2819400"/>
              <a:gd name="connsiteX1" fmla="*/ 723900 w 2819400"/>
              <a:gd name="connsiteY1" fmla="*/ 12700 h 2819400"/>
              <a:gd name="connsiteX2" fmla="*/ 1409700 w 2819400"/>
              <a:gd name="connsiteY2" fmla="*/ 1409700 h 2819400"/>
              <a:gd name="connsiteX3" fmla="*/ 2819400 w 2819400"/>
              <a:gd name="connsiteY3" fmla="*/ 1409700 h 2819400"/>
              <a:gd name="connsiteX4" fmla="*/ 2819400 w 2819400"/>
              <a:gd name="connsiteY4" fmla="*/ 2819400 h 2819400"/>
              <a:gd name="connsiteX5" fmla="*/ 0 w 2819400"/>
              <a:gd name="connsiteY5" fmla="*/ 2819400 h 2819400"/>
              <a:gd name="connsiteX6" fmla="*/ 0 w 2819400"/>
              <a:gd name="connsiteY6" fmla="*/ 0 h 2819400"/>
              <a:gd name="connsiteX0" fmla="*/ 0 w 2819400"/>
              <a:gd name="connsiteY0" fmla="*/ 0 h 2819400"/>
              <a:gd name="connsiteX1" fmla="*/ 723900 w 2819400"/>
              <a:gd name="connsiteY1" fmla="*/ 12700 h 2819400"/>
              <a:gd name="connsiteX2" fmla="*/ 723900 w 2819400"/>
              <a:gd name="connsiteY2" fmla="*/ 2146300 h 2819400"/>
              <a:gd name="connsiteX3" fmla="*/ 2819400 w 2819400"/>
              <a:gd name="connsiteY3" fmla="*/ 1409700 h 2819400"/>
              <a:gd name="connsiteX4" fmla="*/ 2819400 w 2819400"/>
              <a:gd name="connsiteY4" fmla="*/ 2819400 h 2819400"/>
              <a:gd name="connsiteX5" fmla="*/ 0 w 2819400"/>
              <a:gd name="connsiteY5" fmla="*/ 2819400 h 2819400"/>
              <a:gd name="connsiteX6" fmla="*/ 0 w 2819400"/>
              <a:gd name="connsiteY6" fmla="*/ 0 h 2819400"/>
              <a:gd name="connsiteX0" fmla="*/ 0 w 2832100"/>
              <a:gd name="connsiteY0" fmla="*/ 0 h 2819400"/>
              <a:gd name="connsiteX1" fmla="*/ 723900 w 2832100"/>
              <a:gd name="connsiteY1" fmla="*/ 12700 h 2819400"/>
              <a:gd name="connsiteX2" fmla="*/ 723900 w 2832100"/>
              <a:gd name="connsiteY2" fmla="*/ 2146300 h 2819400"/>
              <a:gd name="connsiteX3" fmla="*/ 2832100 w 2832100"/>
              <a:gd name="connsiteY3" fmla="*/ 2146300 h 2819400"/>
              <a:gd name="connsiteX4" fmla="*/ 2819400 w 2832100"/>
              <a:gd name="connsiteY4" fmla="*/ 2819400 h 2819400"/>
              <a:gd name="connsiteX5" fmla="*/ 0 w 2832100"/>
              <a:gd name="connsiteY5" fmla="*/ 2819400 h 2819400"/>
              <a:gd name="connsiteX6" fmla="*/ 0 w 2832100"/>
              <a:gd name="connsiteY6" fmla="*/ 0 h 281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32100" h="2819400">
                <a:moveTo>
                  <a:pt x="0" y="0"/>
                </a:moveTo>
                <a:lnTo>
                  <a:pt x="723900" y="12700"/>
                </a:lnTo>
                <a:lnTo>
                  <a:pt x="723900" y="2146300"/>
                </a:lnTo>
                <a:lnTo>
                  <a:pt x="2832100" y="2146300"/>
                </a:lnTo>
                <a:lnTo>
                  <a:pt x="2819400" y="2819400"/>
                </a:lnTo>
                <a:lnTo>
                  <a:pt x="0" y="2819400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21325" cy="465249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14292" y="0"/>
            <a:ext cx="2976760" cy="46524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21892" y="4012162"/>
            <a:ext cx="2173185" cy="284583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980" y="1"/>
            <a:ext cx="2272204" cy="248481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661" y="3963483"/>
            <a:ext cx="2788651" cy="34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4691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暖森</Template>
  <TotalTime>831</TotalTime>
  <Words>566</Words>
  <Application>Microsoft Office PowerPoint</Application>
  <PresentationFormat>Широкоэкранный</PresentationFormat>
  <Paragraphs>91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8" baseType="lpstr">
      <vt:lpstr>Bauhaus 93</vt:lpstr>
      <vt:lpstr>Microsoft YaHei UI Light</vt:lpstr>
      <vt:lpstr>Calibri Light</vt:lpstr>
      <vt:lpstr>Times New Roman</vt:lpstr>
      <vt:lpstr>Calibri</vt:lpstr>
      <vt:lpstr>Arial Black</vt:lpstr>
      <vt:lpstr>Arial</vt:lpstr>
      <vt:lpstr>Microsoft YaHei UI</vt:lpstr>
      <vt:lpstr>宋体</vt:lpstr>
      <vt:lpstr>Microsoft JhengHei UI</vt:lpstr>
      <vt:lpstr>Microsoft JhengHei</vt:lpstr>
      <vt:lpstr>Segoe UI Black</vt:lpstr>
      <vt:lpstr>1_Office 主题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Buffoon</dc:creator>
  <cp:lastModifiedBy>BilimBook</cp:lastModifiedBy>
  <cp:revision>80</cp:revision>
  <cp:lastPrinted>2021-09-27T08:06:53Z</cp:lastPrinted>
  <dcterms:created xsi:type="dcterms:W3CDTF">2015-10-30T15:23:54Z</dcterms:created>
  <dcterms:modified xsi:type="dcterms:W3CDTF">2024-01-10T05:12:44Z</dcterms:modified>
</cp:coreProperties>
</file>