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66" r:id="rId2"/>
    <p:sldId id="285" r:id="rId3"/>
    <p:sldId id="267" r:id="rId4"/>
    <p:sldId id="268" r:id="rId5"/>
    <p:sldId id="269" r:id="rId6"/>
    <p:sldId id="270" r:id="rId7"/>
    <p:sldId id="271" r:id="rId8"/>
    <p:sldId id="272" r:id="rId9"/>
    <p:sldId id="281" r:id="rId10"/>
    <p:sldId id="282" r:id="rId11"/>
    <p:sldId id="283" r:id="rId12"/>
    <p:sldId id="284" r:id="rId13"/>
    <p:sldId id="286" r:id="rId14"/>
    <p:sldId id="273" r:id="rId15"/>
    <p:sldId id="274" r:id="rId16"/>
    <p:sldId id="275" r:id="rId17"/>
    <p:sldId id="276" r:id="rId18"/>
    <p:sldId id="277" r:id="rId19"/>
    <p:sldId id="278" r:id="rId20"/>
    <p:sldId id="279" r:id="rId21"/>
    <p:sldId id="280" r:id="rId22"/>
    <p:sldId id="287" r:id="rId23"/>
    <p:sldId id="288" r:id="rId24"/>
    <p:sldId id="289" r:id="rId25"/>
    <p:sldId id="290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194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07.11.2021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07.11.2021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07.11.2021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07.11.2021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81000" y="692696"/>
            <a:ext cx="8458200" cy="4032448"/>
          </a:xfrm>
        </p:spPr>
        <p:txBody>
          <a:bodyPr>
            <a:normAutofit fontScale="47500" lnSpcReduction="20000"/>
          </a:bodyPr>
          <a:lstStyle/>
          <a:p>
            <a:pPr algn="ctr"/>
            <a:r>
              <a:rPr lang="ru-RU" sz="9300" b="1" i="1" dirty="0">
                <a:solidFill>
                  <a:srgbClr val="7030A0"/>
                </a:solidFill>
              </a:rPr>
              <a:t>Наши выпускники-наша гордость!</a:t>
            </a:r>
            <a:r>
              <a:rPr lang="ru-RU" sz="4800" b="1" i="1" dirty="0"/>
              <a:t/>
            </a:r>
            <a:br>
              <a:rPr lang="ru-RU" sz="4800" b="1" i="1" dirty="0"/>
            </a:br>
            <a:r>
              <a:rPr lang="ru-RU" sz="4800" b="1" i="1" dirty="0"/>
              <a:t/>
            </a:r>
            <a:br>
              <a:rPr lang="ru-RU" sz="4800" b="1" i="1" dirty="0"/>
            </a:br>
            <a:endParaRPr lang="ru-RU" sz="4800" b="1" i="1" dirty="0" smtClean="0"/>
          </a:p>
          <a:p>
            <a:pPr algn="ctr"/>
            <a:r>
              <a:rPr lang="ru-RU" sz="4800" b="1" i="1" dirty="0" smtClean="0"/>
              <a:t>(</a:t>
            </a:r>
            <a:r>
              <a:rPr lang="ru-RU" sz="4800" b="1" i="1" dirty="0"/>
              <a:t>Сведения о выпускниках групп </a:t>
            </a:r>
            <a:r>
              <a:rPr lang="ru-RU" sz="4800" b="1" i="1" dirty="0" smtClean="0"/>
              <a:t>ПОД </a:t>
            </a:r>
            <a:r>
              <a:rPr lang="ru-RU" sz="4800" b="1" i="1" dirty="0"/>
              <a:t>и </a:t>
            </a:r>
            <a:r>
              <a:rPr lang="ru-RU" sz="4800" b="1" i="1" dirty="0" smtClean="0"/>
              <a:t>СКД)</a:t>
            </a:r>
            <a:r>
              <a:rPr lang="ru-RU" sz="4800" b="1" i="1" dirty="0"/>
              <a:t/>
            </a:r>
            <a:br>
              <a:rPr lang="ru-RU" sz="4800" b="1" i="1" dirty="0"/>
            </a:br>
            <a:r>
              <a:rPr lang="ru-RU" sz="4800" b="1" i="1" dirty="0"/>
              <a:t/>
            </a:r>
            <a:br>
              <a:rPr lang="ru-RU" sz="4800" b="1" i="1" dirty="0"/>
            </a:br>
            <a:r>
              <a:rPr lang="ru-RU" sz="4800" b="1" i="1" dirty="0">
                <a:solidFill>
                  <a:srgbClr val="FF0000"/>
                </a:solidFill>
              </a:rPr>
              <a:t>#50-юбилей </a:t>
            </a:r>
            <a:r>
              <a:rPr lang="ru-RU" sz="4800" b="1" i="1" dirty="0" smtClean="0">
                <a:solidFill>
                  <a:srgbClr val="FF0000"/>
                </a:solidFill>
              </a:rPr>
              <a:t>колледжа</a:t>
            </a:r>
          </a:p>
          <a:p>
            <a:pPr algn="ctr"/>
            <a:endParaRPr lang="ru-RU" sz="4800" b="1" i="1" dirty="0" smtClean="0"/>
          </a:p>
          <a:p>
            <a:pPr algn="ctr"/>
            <a:endParaRPr lang="ru-RU" sz="4800" b="1" i="1" dirty="0"/>
          </a:p>
          <a:p>
            <a:pPr algn="ctr"/>
            <a:r>
              <a:rPr lang="ru-RU" sz="4800" b="1" i="1" dirty="0" smtClean="0"/>
              <a:t>Мастер п\о: Рожко Н.О.</a:t>
            </a:r>
            <a:endParaRPr lang="ru-RU" sz="4800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424936" cy="1143000"/>
          </a:xfrm>
        </p:spPr>
        <p:txBody>
          <a:bodyPr>
            <a:normAutofit fontScale="90000"/>
          </a:bodyPr>
          <a:lstStyle/>
          <a:p>
            <a:pPr algn="l"/>
            <a:r>
              <a:rPr lang="ru-RU" b="1" dirty="0" smtClean="0">
                <a:solidFill>
                  <a:srgbClr val="C00000"/>
                </a:solidFill>
              </a:rPr>
              <a:t>Выпускники группы ПОД-2 ,</a:t>
            </a:r>
            <a:br>
              <a:rPr lang="ru-RU" b="1" dirty="0" smtClean="0">
                <a:solidFill>
                  <a:srgbClr val="C00000"/>
                </a:solidFill>
              </a:rPr>
            </a:br>
            <a:r>
              <a:rPr lang="ru-RU" b="1" dirty="0" smtClean="0">
                <a:solidFill>
                  <a:srgbClr val="C00000"/>
                </a:solidFill>
              </a:rPr>
              <a:t>2003-2006год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4788024" y="1700808"/>
            <a:ext cx="4355976" cy="5157192"/>
          </a:xfrm>
        </p:spPr>
        <p:txBody>
          <a:bodyPr numCol="1">
            <a:noAutofit/>
          </a:bodyPr>
          <a:lstStyle/>
          <a:p>
            <a:pPr>
              <a:buNone/>
            </a:pPr>
            <a:endParaRPr lang="ru-RU" sz="2600" b="1" dirty="0" smtClean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ru-RU" sz="2600" b="1" dirty="0" smtClean="0">
                <a:solidFill>
                  <a:srgbClr val="C00000"/>
                </a:solidFill>
              </a:rPr>
              <a:t>Самсонов Виталий  </a:t>
            </a:r>
            <a:r>
              <a:rPr lang="ru-RU" sz="2600" b="1" dirty="0" smtClean="0"/>
              <a:t>- Управление культуры Омского Муниципального района Омской области.</a:t>
            </a:r>
          </a:p>
          <a:p>
            <a:pPr>
              <a:buNone/>
            </a:pPr>
            <a:r>
              <a:rPr lang="ru-RU" sz="2600" b="1" dirty="0" smtClean="0"/>
              <a:t> Режиссер</a:t>
            </a:r>
            <a:endParaRPr lang="ru-RU" sz="2600" b="1" dirty="0" smtClean="0">
              <a:solidFill>
                <a:srgbClr val="C00000"/>
              </a:solidFill>
            </a:endParaRPr>
          </a:p>
          <a:p>
            <a:pPr>
              <a:buNone/>
            </a:pPr>
            <a:endParaRPr lang="ru-RU" sz="2600" b="1" dirty="0" smtClean="0">
              <a:solidFill>
                <a:srgbClr val="C00000"/>
              </a:solidFill>
            </a:endParaRPr>
          </a:p>
          <a:p>
            <a:pPr>
              <a:buNone/>
            </a:pPr>
            <a:endParaRPr lang="ru-RU" sz="2600" b="1" dirty="0" smtClean="0">
              <a:solidFill>
                <a:srgbClr val="C00000"/>
              </a:solidFill>
            </a:endParaRPr>
          </a:p>
          <a:p>
            <a:pPr>
              <a:buNone/>
            </a:pPr>
            <a:endParaRPr lang="ru-RU" sz="2600" b="1" dirty="0" smtClean="0">
              <a:solidFill>
                <a:srgbClr val="C00000"/>
              </a:solidFill>
            </a:endParaRPr>
          </a:p>
          <a:p>
            <a:pPr>
              <a:buNone/>
            </a:pPr>
            <a:endParaRPr lang="ru-RU" sz="2600" b="1" dirty="0" smtClean="0">
              <a:solidFill>
                <a:srgbClr val="C00000"/>
              </a:solidFill>
            </a:endParaRPr>
          </a:p>
          <a:p>
            <a:pPr>
              <a:buNone/>
            </a:pPr>
            <a:endParaRPr lang="ru-RU" sz="2600" b="1" dirty="0" smtClean="0">
              <a:solidFill>
                <a:srgbClr val="C00000"/>
              </a:solidFill>
            </a:endParaRPr>
          </a:p>
          <a:p>
            <a:pPr>
              <a:buNone/>
            </a:pPr>
            <a:endParaRPr lang="ru-RU" sz="2600" b="1" dirty="0" smtClean="0">
              <a:solidFill>
                <a:srgbClr val="C00000"/>
              </a:solidFill>
            </a:endParaRPr>
          </a:p>
          <a:p>
            <a:pPr>
              <a:buNone/>
            </a:pPr>
            <a:endParaRPr lang="ru-RU" sz="2600" b="1" dirty="0" smtClean="0">
              <a:solidFill>
                <a:srgbClr val="C00000"/>
              </a:solidFill>
            </a:endParaRPr>
          </a:p>
          <a:p>
            <a:pPr>
              <a:buNone/>
            </a:pPr>
            <a:endParaRPr lang="ru-RU" sz="2600" b="1" dirty="0" smtClean="0">
              <a:solidFill>
                <a:srgbClr val="C00000"/>
              </a:solidFill>
            </a:endParaRPr>
          </a:p>
          <a:p>
            <a:pPr>
              <a:buNone/>
            </a:pPr>
            <a:endParaRPr lang="ru-RU" sz="2600" b="1" dirty="0" smtClean="0">
              <a:solidFill>
                <a:srgbClr val="C00000"/>
              </a:solidFill>
            </a:endParaRPr>
          </a:p>
          <a:p>
            <a:pPr>
              <a:buNone/>
            </a:pPr>
            <a:endParaRPr lang="ru-RU" sz="2600" b="1" dirty="0" smtClean="0">
              <a:solidFill>
                <a:srgbClr val="C00000"/>
              </a:solidFill>
            </a:endParaRPr>
          </a:p>
          <a:p>
            <a:pPr>
              <a:buNone/>
            </a:pPr>
            <a:endParaRPr lang="ru-RU" sz="2600" b="1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1844824"/>
            <a:ext cx="28575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1171600"/>
          </a:xfrm>
        </p:spPr>
        <p:txBody>
          <a:bodyPr>
            <a:normAutofit fontScale="90000"/>
          </a:bodyPr>
          <a:lstStyle/>
          <a:p>
            <a:pPr algn="l"/>
            <a:r>
              <a:rPr lang="ru-RU" b="1" dirty="0" smtClean="0">
                <a:solidFill>
                  <a:srgbClr val="C00000"/>
                </a:solidFill>
              </a:rPr>
              <a:t>Выпускники группы ПОД-3 ,</a:t>
            </a:r>
            <a:br>
              <a:rPr lang="ru-RU" b="1" dirty="0" smtClean="0">
                <a:solidFill>
                  <a:srgbClr val="C00000"/>
                </a:solidFill>
              </a:rPr>
            </a:br>
            <a:r>
              <a:rPr lang="ru-RU" b="1" dirty="0" smtClean="0">
                <a:solidFill>
                  <a:srgbClr val="C00000"/>
                </a:solidFill>
              </a:rPr>
              <a:t>2004-2007год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323528" y="4164757"/>
            <a:ext cx="8686800" cy="1584176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endParaRPr lang="ru-RU" sz="1800" b="1" dirty="0" smtClean="0"/>
          </a:p>
          <a:p>
            <a:pPr>
              <a:buNone/>
            </a:pPr>
            <a:endParaRPr lang="ru-RU" sz="1800" b="1" dirty="0" smtClean="0"/>
          </a:p>
          <a:p>
            <a:pPr>
              <a:buNone/>
            </a:pPr>
            <a:endParaRPr lang="ru-RU" sz="1800" b="1" dirty="0" smtClean="0"/>
          </a:p>
          <a:p>
            <a:pPr>
              <a:buNone/>
            </a:pPr>
            <a:endParaRPr lang="ru-RU" sz="1800" b="1" dirty="0" smtClean="0"/>
          </a:p>
          <a:p>
            <a:pPr>
              <a:buNone/>
            </a:pPr>
            <a:endParaRPr lang="ru-RU" sz="1800" b="1" dirty="0" smtClean="0"/>
          </a:p>
          <a:p>
            <a:pPr>
              <a:buNone/>
            </a:pPr>
            <a:endParaRPr lang="ru-RU" sz="1800" b="1" dirty="0" smtClean="0"/>
          </a:p>
          <a:p>
            <a:pPr>
              <a:buNone/>
            </a:pPr>
            <a:endParaRPr lang="ru-RU" sz="1800" b="1" dirty="0" smtClean="0"/>
          </a:p>
          <a:p>
            <a:pPr>
              <a:buNone/>
            </a:pPr>
            <a:endParaRPr lang="ru-RU" sz="1800" b="1" dirty="0" smtClean="0"/>
          </a:p>
          <a:p>
            <a:pPr>
              <a:buNone/>
            </a:pPr>
            <a:endParaRPr lang="ru-RU" sz="1800" b="1" dirty="0" smtClean="0"/>
          </a:p>
          <a:p>
            <a:pPr>
              <a:buNone/>
            </a:pPr>
            <a:endParaRPr lang="ru-RU" sz="1800" b="1" dirty="0" smtClean="0"/>
          </a:p>
          <a:p>
            <a:pPr>
              <a:buNone/>
            </a:pPr>
            <a:endParaRPr lang="ru-RU" sz="7200" b="1" dirty="0" smtClean="0">
              <a:solidFill>
                <a:srgbClr val="C00000"/>
              </a:solidFill>
            </a:endParaRPr>
          </a:p>
          <a:p>
            <a:pPr algn="ctr">
              <a:buNone/>
            </a:pPr>
            <a:r>
              <a:rPr lang="ru-RU" sz="10400" b="1" dirty="0" err="1" smtClean="0">
                <a:solidFill>
                  <a:srgbClr val="C00000"/>
                </a:solidFill>
                <a:cs typeface="Aharoni" pitchFamily="2" charset="-79"/>
              </a:rPr>
              <a:t>Гульнара</a:t>
            </a:r>
            <a:r>
              <a:rPr lang="ru-RU" sz="10400" b="1" dirty="0" smtClean="0">
                <a:solidFill>
                  <a:srgbClr val="C00000"/>
                </a:solidFill>
                <a:cs typeface="Aharoni" pitchFamily="2" charset="-79"/>
              </a:rPr>
              <a:t> </a:t>
            </a:r>
            <a:r>
              <a:rPr lang="ru-RU" sz="10400" b="1" dirty="0" err="1" smtClean="0">
                <a:solidFill>
                  <a:srgbClr val="C00000"/>
                </a:solidFill>
                <a:cs typeface="Aharoni" pitchFamily="2" charset="-79"/>
              </a:rPr>
              <a:t>Жаманбалина</a:t>
            </a:r>
            <a:r>
              <a:rPr lang="ru-RU" sz="10400" b="1" dirty="0" smtClean="0">
                <a:solidFill>
                  <a:srgbClr val="C00000"/>
                </a:solidFill>
                <a:cs typeface="Aharoni" pitchFamily="2" charset="-79"/>
              </a:rPr>
              <a:t> - </a:t>
            </a:r>
            <a:r>
              <a:rPr lang="ru-RU" sz="10400" b="1" dirty="0" smtClean="0">
                <a:solidFill>
                  <a:schemeClr val="tx1"/>
                </a:solidFill>
                <a:cs typeface="Aharoni" pitchFamily="2" charset="-79"/>
              </a:rPr>
              <a:t>руководитель службы по организации работы  с семьями военнослужащих. Региональное командование ,,Астана,,</a:t>
            </a:r>
            <a:endParaRPr lang="ru-RU" sz="10400" b="1" dirty="0">
              <a:solidFill>
                <a:schemeClr val="tx1"/>
              </a:solidFill>
              <a:cs typeface="Aharoni" pitchFamily="2" charset="-79"/>
            </a:endParaRPr>
          </a:p>
        </p:txBody>
      </p:sp>
      <p:pic>
        <p:nvPicPr>
          <p:cNvPr id="1029" name="Picture 5" descr="C:\Users\Userk\Desktop\WhatsApp Image 2021-10-19 at 23.31.29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772816"/>
            <a:ext cx="3251455" cy="3184029"/>
          </a:xfrm>
          <a:prstGeom prst="rect">
            <a:avLst/>
          </a:prstGeom>
          <a:noFill/>
        </p:spPr>
      </p:pic>
      <p:pic>
        <p:nvPicPr>
          <p:cNvPr id="1030" name="Picture 6" descr="C:\Users\Userk\Desktop\9ad06562-e846-465e-b118-5492cf0f586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7984" y="1772816"/>
            <a:ext cx="4128459" cy="30963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304800" y="5301208"/>
            <a:ext cx="8686800" cy="778917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2600" b="1" dirty="0" err="1" smtClean="0">
                <a:solidFill>
                  <a:srgbClr val="C00000"/>
                </a:solidFill>
              </a:rPr>
              <a:t>Думчева</a:t>
            </a:r>
            <a:r>
              <a:rPr lang="ru-RU" sz="2600" b="1" dirty="0" smtClean="0">
                <a:solidFill>
                  <a:srgbClr val="C00000"/>
                </a:solidFill>
              </a:rPr>
              <a:t> Зоя </a:t>
            </a:r>
            <a:r>
              <a:rPr lang="ru-RU" sz="2600" b="1" dirty="0" smtClean="0"/>
              <a:t>- </a:t>
            </a:r>
            <a:r>
              <a:rPr lang="ru-RU" sz="2600" b="1" dirty="0" smtClean="0">
                <a:solidFill>
                  <a:schemeClr val="tx1"/>
                </a:solidFill>
              </a:rPr>
              <a:t>Логопед-дефектолог. </a:t>
            </a:r>
            <a:r>
              <a:rPr lang="ru-RU" sz="2600" b="1" dirty="0" err="1" smtClean="0">
                <a:solidFill>
                  <a:schemeClr val="tx1"/>
                </a:solidFill>
              </a:rPr>
              <a:t>г.Нур</a:t>
            </a:r>
            <a:r>
              <a:rPr lang="ru-RU" sz="2600" b="1" dirty="0" smtClean="0">
                <a:solidFill>
                  <a:schemeClr val="tx1"/>
                </a:solidFill>
              </a:rPr>
              <a:t>-Султан</a:t>
            </a:r>
            <a:r>
              <a:rPr lang="ru-RU" sz="2600" b="1" dirty="0" smtClean="0">
                <a:solidFill>
                  <a:schemeClr val="tx1"/>
                </a:solidFill>
              </a:rPr>
              <a:t>. </a:t>
            </a:r>
          </a:p>
          <a:p>
            <a:pPr algn="ctr">
              <a:buNone/>
            </a:pPr>
            <a:r>
              <a:rPr lang="ru-RU" sz="2600" b="1" dirty="0" smtClean="0">
                <a:solidFill>
                  <a:schemeClr val="tx1"/>
                </a:solidFill>
              </a:rPr>
              <a:t>Центр " Академия речи"</a:t>
            </a:r>
            <a:endParaRPr lang="ru-RU" sz="2600" b="1" dirty="0">
              <a:solidFill>
                <a:schemeClr val="tx1"/>
              </a:solidFill>
            </a:endParaRPr>
          </a:p>
        </p:txBody>
      </p:sp>
      <p:pic>
        <p:nvPicPr>
          <p:cNvPr id="2050" name="Picture 2" descr="C:\Users\Userk\Desktop\459cb7c7-8392-4ba3-b849-d7925bcf73df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484784"/>
            <a:ext cx="2808312" cy="3744416"/>
          </a:xfrm>
          <a:prstGeom prst="rect">
            <a:avLst/>
          </a:prstGeom>
          <a:noFill/>
        </p:spPr>
      </p:pic>
      <p:pic>
        <p:nvPicPr>
          <p:cNvPr id="2051" name="Picture 3" descr="C:\Users\Userk\Desktop\8122ef5e-8d82-4730-b9ca-77af3a0f4d6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1455134"/>
            <a:ext cx="2808312" cy="37444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304800" y="4941168"/>
            <a:ext cx="8686800" cy="1138957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600" dirty="0" smtClean="0"/>
              <a:t> </a:t>
            </a:r>
            <a:r>
              <a:rPr lang="ru-RU" sz="2600" b="1" dirty="0" smtClean="0">
                <a:solidFill>
                  <a:srgbClr val="C00000"/>
                </a:solidFill>
              </a:rPr>
              <a:t>Литвякова  Маргарита </a:t>
            </a:r>
            <a:r>
              <a:rPr lang="ru-RU" sz="2600" b="1" dirty="0" smtClean="0"/>
              <a:t>-  </a:t>
            </a:r>
            <a:r>
              <a:rPr lang="ru-RU" sz="2600" b="1" dirty="0" smtClean="0">
                <a:solidFill>
                  <a:schemeClr val="tx1"/>
                </a:solidFill>
              </a:rPr>
              <a:t>библиотекарь села </a:t>
            </a:r>
            <a:r>
              <a:rPr lang="ru-RU" sz="2600" b="1" dirty="0" err="1" smtClean="0">
                <a:solidFill>
                  <a:schemeClr val="tx1"/>
                </a:solidFill>
              </a:rPr>
              <a:t>Кемеркол</a:t>
            </a:r>
            <a:r>
              <a:rPr lang="ru-RU" sz="2600" b="1" dirty="0" smtClean="0">
                <a:solidFill>
                  <a:schemeClr val="tx1"/>
                </a:solidFill>
              </a:rPr>
              <a:t>, учитель начальных классов </a:t>
            </a:r>
            <a:endParaRPr lang="ru-RU" sz="2600" b="1" dirty="0">
              <a:solidFill>
                <a:schemeClr val="tx1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908720"/>
            <a:ext cx="3200400" cy="402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3968" y="1484784"/>
            <a:ext cx="4248150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251520" y="4725144"/>
            <a:ext cx="8740080" cy="1354981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600" b="1" dirty="0" smtClean="0">
                <a:solidFill>
                  <a:srgbClr val="C00000"/>
                </a:solidFill>
              </a:rPr>
              <a:t>Маштаков Сергей </a:t>
            </a:r>
            <a:r>
              <a:rPr lang="ru-RU" sz="2600" b="1" dirty="0" smtClean="0"/>
              <a:t>– </a:t>
            </a:r>
            <a:r>
              <a:rPr lang="ru-RU" sz="2600" b="1" dirty="0" smtClean="0">
                <a:solidFill>
                  <a:schemeClr val="tx1"/>
                </a:solidFill>
              </a:rPr>
              <a:t>актер. «Государственный академический русский театр драмы имени М.Горького»   г. </a:t>
            </a:r>
            <a:r>
              <a:rPr lang="ru-RU" sz="2600" b="1" dirty="0" err="1" smtClean="0">
                <a:solidFill>
                  <a:schemeClr val="tx1"/>
                </a:solidFill>
              </a:rPr>
              <a:t>Нур-Султан</a:t>
            </a:r>
            <a:endParaRPr lang="ru-RU" sz="2600" b="1" dirty="0" smtClean="0">
              <a:solidFill>
                <a:schemeClr val="tx1"/>
              </a:solidFill>
            </a:endParaRPr>
          </a:p>
          <a:p>
            <a:pPr>
              <a:buNone/>
            </a:pPr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836712"/>
            <a:ext cx="3200400" cy="354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5976" y="1772816"/>
            <a:ext cx="4267200" cy="2524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251520" y="4653136"/>
            <a:ext cx="8740080" cy="1426989"/>
          </a:xfrm>
        </p:spPr>
        <p:txBody>
          <a:bodyPr>
            <a:noAutofit/>
          </a:bodyPr>
          <a:lstStyle/>
          <a:p>
            <a:pPr algn="ctr" fontAlgn="base">
              <a:buNone/>
            </a:pPr>
            <a:r>
              <a:rPr lang="ru-RU" sz="2600" b="1" dirty="0" err="1" smtClean="0">
                <a:solidFill>
                  <a:srgbClr val="C00000"/>
                </a:solidFill>
              </a:rPr>
              <a:t>Новак</a:t>
            </a:r>
            <a:r>
              <a:rPr lang="ru-RU" sz="2600" b="1" dirty="0" smtClean="0">
                <a:solidFill>
                  <a:srgbClr val="C00000"/>
                </a:solidFill>
              </a:rPr>
              <a:t> Надежда </a:t>
            </a:r>
            <a:r>
              <a:rPr lang="ru-RU" sz="2600" b="1" dirty="0" smtClean="0"/>
              <a:t>– </a:t>
            </a:r>
            <a:r>
              <a:rPr lang="ru-RU" sz="2600" b="1" dirty="0" smtClean="0">
                <a:solidFill>
                  <a:schemeClr val="tx1"/>
                </a:solidFill>
              </a:rPr>
              <a:t>заместитель директора по </a:t>
            </a:r>
            <a:r>
              <a:rPr lang="ru-RU" sz="2600" b="1" dirty="0" smtClean="0">
                <a:solidFill>
                  <a:schemeClr val="tx1"/>
                </a:solidFill>
              </a:rPr>
              <a:t>учебно-методической работе. </a:t>
            </a:r>
            <a:endParaRPr lang="ru-RU" sz="2600" b="1" dirty="0" smtClean="0">
              <a:solidFill>
                <a:schemeClr val="tx1"/>
              </a:solidFill>
            </a:endParaRPr>
          </a:p>
          <a:p>
            <a:pPr algn="ctr" fontAlgn="base">
              <a:buNone/>
            </a:pPr>
            <a:r>
              <a:rPr lang="ru-RU" sz="2600" b="1" dirty="0" smtClean="0">
                <a:solidFill>
                  <a:schemeClr val="tx1"/>
                </a:solidFill>
              </a:rPr>
              <a:t>ГККП «Высший колледж города </a:t>
            </a:r>
            <a:r>
              <a:rPr lang="ru-RU" sz="2600" b="1" dirty="0" err="1" smtClean="0">
                <a:solidFill>
                  <a:schemeClr val="tx1"/>
                </a:solidFill>
              </a:rPr>
              <a:t>Степногорск</a:t>
            </a:r>
            <a:endParaRPr lang="ru-RU" sz="2600" b="1" dirty="0" smtClean="0">
              <a:solidFill>
                <a:schemeClr val="tx1"/>
              </a:solidFill>
            </a:endParaRPr>
          </a:p>
          <a:p>
            <a:pPr algn="ctr" fontAlgn="base">
              <a:buNone/>
            </a:pPr>
            <a:r>
              <a:rPr lang="ru-RU" sz="2600" b="1" dirty="0" smtClean="0">
                <a:solidFill>
                  <a:schemeClr val="tx1"/>
                </a:solidFill>
              </a:rPr>
              <a:t>при управлении образования </a:t>
            </a:r>
            <a:r>
              <a:rPr lang="ru-RU" sz="2600" b="1" dirty="0" err="1" smtClean="0">
                <a:solidFill>
                  <a:schemeClr val="tx1"/>
                </a:solidFill>
              </a:rPr>
              <a:t>Акмолинской</a:t>
            </a:r>
            <a:r>
              <a:rPr lang="ru-RU" sz="2600" b="1" dirty="0" smtClean="0">
                <a:solidFill>
                  <a:schemeClr val="tx1"/>
                </a:solidFill>
              </a:rPr>
              <a:t> области»</a:t>
            </a:r>
            <a:endParaRPr lang="ru-RU" sz="2600" b="1" dirty="0">
              <a:solidFill>
                <a:schemeClr val="tx1"/>
              </a:solidFill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71800" y="1196752"/>
            <a:ext cx="3200400" cy="330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600" y="116632"/>
            <a:ext cx="887288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ru-RU" b="1" dirty="0" smtClean="0">
                <a:solidFill>
                  <a:srgbClr val="C00000"/>
                </a:solidFill>
              </a:rPr>
              <a:t>Выпускники группы ПОД-4,</a:t>
            </a:r>
            <a:br>
              <a:rPr lang="ru-RU" b="1" dirty="0" smtClean="0">
                <a:solidFill>
                  <a:srgbClr val="C00000"/>
                </a:solidFill>
              </a:rPr>
            </a:br>
            <a:r>
              <a:rPr lang="ru-RU" b="1" dirty="0" smtClean="0">
                <a:solidFill>
                  <a:srgbClr val="C00000"/>
                </a:solidFill>
              </a:rPr>
              <a:t>2005-2008 год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4427984" y="1412776"/>
            <a:ext cx="4563616" cy="466734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600" b="1" dirty="0" err="1" smtClean="0">
                <a:solidFill>
                  <a:srgbClr val="C00000"/>
                </a:solidFill>
              </a:rPr>
              <a:t>Аммосов</a:t>
            </a:r>
            <a:r>
              <a:rPr lang="ru-RU" sz="2600" b="1" dirty="0" smtClean="0">
                <a:solidFill>
                  <a:srgbClr val="C00000"/>
                </a:solidFill>
              </a:rPr>
              <a:t> Александр </a:t>
            </a:r>
            <a:r>
              <a:rPr lang="ru-RU" sz="2600" b="1" dirty="0" smtClean="0"/>
              <a:t>–</a:t>
            </a:r>
          </a:p>
          <a:p>
            <a:pPr marL="0" indent="0">
              <a:buNone/>
            </a:pPr>
            <a:r>
              <a:rPr lang="ru-RU" sz="2600" b="1" dirty="0" smtClean="0">
                <a:solidFill>
                  <a:schemeClr val="tx1"/>
                </a:solidFill>
              </a:rPr>
              <a:t>« Павлодарский областной драматический театр им. </a:t>
            </a:r>
            <a:r>
              <a:rPr lang="ru-RU" sz="2600" b="1" dirty="0" err="1" smtClean="0">
                <a:solidFill>
                  <a:schemeClr val="tx1"/>
                </a:solidFill>
              </a:rPr>
              <a:t>А.П.Чехова</a:t>
            </a:r>
            <a:r>
              <a:rPr lang="ru-RU" sz="2600" b="1" dirty="0" smtClean="0">
                <a:solidFill>
                  <a:schemeClr val="tx1"/>
                </a:solidFill>
              </a:rPr>
              <a:t>». Актер</a:t>
            </a:r>
            <a:endParaRPr lang="ru-RU" sz="2600" b="1" dirty="0">
              <a:solidFill>
                <a:schemeClr val="tx1"/>
              </a:solidFill>
            </a:endParaRPr>
          </a:p>
        </p:txBody>
      </p:sp>
      <p:pic>
        <p:nvPicPr>
          <p:cNvPr id="5123" name="Picture 3" descr="D:\Работа\Журнал  профориентационный СКД\Выпускники СКД лучшие\фото\Аммосов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484784"/>
            <a:ext cx="2592288" cy="34563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16632"/>
            <a:ext cx="8856984" cy="1143000"/>
          </a:xfrm>
        </p:spPr>
        <p:txBody>
          <a:bodyPr>
            <a:normAutofit fontScale="90000"/>
          </a:bodyPr>
          <a:lstStyle/>
          <a:p>
            <a:pPr algn="l"/>
            <a:r>
              <a:rPr lang="ru-RU" b="1" dirty="0" smtClean="0">
                <a:solidFill>
                  <a:srgbClr val="C00000"/>
                </a:solidFill>
              </a:rPr>
              <a:t>Выпускники группы СКД-1 ,</a:t>
            </a:r>
            <a:br>
              <a:rPr lang="ru-RU" b="1" dirty="0" smtClean="0">
                <a:solidFill>
                  <a:srgbClr val="C00000"/>
                </a:solidFill>
              </a:rPr>
            </a:br>
            <a:r>
              <a:rPr lang="ru-RU" b="1" dirty="0" smtClean="0">
                <a:solidFill>
                  <a:srgbClr val="C00000"/>
                </a:solidFill>
              </a:rPr>
              <a:t>2010-2014 год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304800" y="5301208"/>
            <a:ext cx="8686800" cy="1296144"/>
          </a:xfrm>
        </p:spPr>
        <p:txBody>
          <a:bodyPr>
            <a:noAutofit/>
          </a:bodyPr>
          <a:lstStyle/>
          <a:p>
            <a:pPr algn="ctr" fontAlgn="base">
              <a:buNone/>
            </a:pPr>
            <a:r>
              <a:rPr lang="ru-RU" sz="2600" b="1" dirty="0" err="1" smtClean="0">
                <a:solidFill>
                  <a:srgbClr val="C00000"/>
                </a:solidFill>
              </a:rPr>
              <a:t>Хуснулина</a:t>
            </a:r>
            <a:r>
              <a:rPr lang="ru-RU" sz="2600" b="1" dirty="0" smtClean="0">
                <a:solidFill>
                  <a:srgbClr val="C00000"/>
                </a:solidFill>
              </a:rPr>
              <a:t> Ольга </a:t>
            </a:r>
            <a:r>
              <a:rPr lang="ru-RU" sz="2600" b="1" dirty="0" smtClean="0"/>
              <a:t>-</a:t>
            </a:r>
            <a:r>
              <a:rPr lang="ru-RU" sz="2600" b="1" dirty="0" smtClean="0">
                <a:solidFill>
                  <a:schemeClr val="tx1"/>
                </a:solidFill>
              </a:rPr>
              <a:t>ГККП «Высший колледж города </a:t>
            </a:r>
            <a:r>
              <a:rPr lang="ru-RU" sz="2600" b="1" dirty="0" err="1" smtClean="0">
                <a:solidFill>
                  <a:schemeClr val="tx1"/>
                </a:solidFill>
              </a:rPr>
              <a:t>Степногорск</a:t>
            </a:r>
            <a:r>
              <a:rPr lang="ru-RU" sz="2600" b="1" dirty="0" smtClean="0">
                <a:solidFill>
                  <a:schemeClr val="tx1"/>
                </a:solidFill>
              </a:rPr>
              <a:t> при управлении образования </a:t>
            </a:r>
            <a:r>
              <a:rPr lang="ru-RU" sz="2600" b="1" dirty="0" err="1" smtClean="0">
                <a:solidFill>
                  <a:schemeClr val="tx1"/>
                </a:solidFill>
              </a:rPr>
              <a:t>Акмолинской</a:t>
            </a:r>
            <a:r>
              <a:rPr lang="ru-RU" sz="2600" b="1" dirty="0" smtClean="0">
                <a:solidFill>
                  <a:schemeClr val="tx1"/>
                </a:solidFill>
              </a:rPr>
              <a:t> области</a:t>
            </a:r>
            <a:r>
              <a:rPr lang="ru-RU" sz="2600" b="1" dirty="0" smtClean="0">
                <a:solidFill>
                  <a:schemeClr val="tx1"/>
                </a:solidFill>
              </a:rPr>
              <a:t>».  </a:t>
            </a:r>
            <a:r>
              <a:rPr lang="ru-RU" sz="2600" b="1" dirty="0" smtClean="0">
                <a:solidFill>
                  <a:schemeClr val="tx1"/>
                </a:solidFill>
              </a:rPr>
              <a:t>Преподаватель специальных дисциплин.</a:t>
            </a:r>
          </a:p>
          <a:p>
            <a:pPr>
              <a:buNone/>
            </a:pPr>
            <a:r>
              <a:rPr lang="ru-RU" sz="2600" dirty="0" smtClean="0">
                <a:solidFill>
                  <a:schemeClr val="tx1"/>
                </a:solidFill>
              </a:rPr>
              <a:t> </a:t>
            </a:r>
            <a:endParaRPr lang="ru-RU" sz="2600" dirty="0">
              <a:solidFill>
                <a:schemeClr val="tx1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628800"/>
            <a:ext cx="2592288" cy="3456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3968" y="1628800"/>
            <a:ext cx="3384376" cy="3384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304800" y="4581128"/>
            <a:ext cx="8686800" cy="1512168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ru-RU" sz="2600" b="1" dirty="0" err="1" smtClean="0">
                <a:solidFill>
                  <a:srgbClr val="C00000"/>
                </a:solidFill>
              </a:rPr>
              <a:t>Титовский</a:t>
            </a:r>
            <a:r>
              <a:rPr lang="ru-RU" sz="2600" b="1" dirty="0" smtClean="0">
                <a:solidFill>
                  <a:srgbClr val="C00000"/>
                </a:solidFill>
              </a:rPr>
              <a:t> Дмитрий </a:t>
            </a:r>
            <a:r>
              <a:rPr lang="ru-RU" sz="2600" b="1" dirty="0" smtClean="0"/>
              <a:t>- </a:t>
            </a:r>
            <a:r>
              <a:rPr lang="ru-RU" sz="2600" b="1" dirty="0" smtClean="0">
                <a:solidFill>
                  <a:schemeClr val="tx1"/>
                </a:solidFill>
              </a:rPr>
              <a:t>ГККП «Высший колледж города </a:t>
            </a:r>
            <a:r>
              <a:rPr lang="ru-RU" sz="2600" b="1" dirty="0" err="1" smtClean="0">
                <a:solidFill>
                  <a:schemeClr val="tx1"/>
                </a:solidFill>
              </a:rPr>
              <a:t>Степногорск</a:t>
            </a:r>
            <a:r>
              <a:rPr lang="ru-RU" sz="2600" b="1" dirty="0" smtClean="0">
                <a:solidFill>
                  <a:schemeClr val="tx1"/>
                </a:solidFill>
              </a:rPr>
              <a:t> при управлении образования </a:t>
            </a:r>
            <a:r>
              <a:rPr lang="ru-RU" sz="2600" b="1" dirty="0" err="1" smtClean="0">
                <a:solidFill>
                  <a:schemeClr val="tx1"/>
                </a:solidFill>
              </a:rPr>
              <a:t>Акмолинской</a:t>
            </a:r>
            <a:r>
              <a:rPr lang="ru-RU" sz="2600" b="1" dirty="0" smtClean="0">
                <a:solidFill>
                  <a:schemeClr val="tx1"/>
                </a:solidFill>
              </a:rPr>
              <a:t> области</a:t>
            </a:r>
            <a:r>
              <a:rPr lang="ru-RU" sz="2600" b="1" dirty="0" smtClean="0">
                <a:solidFill>
                  <a:schemeClr val="tx1"/>
                </a:solidFill>
              </a:rPr>
              <a:t>».  </a:t>
            </a:r>
            <a:r>
              <a:rPr lang="ru-RU" sz="2600" b="1" dirty="0" smtClean="0">
                <a:solidFill>
                  <a:schemeClr val="tx1"/>
                </a:solidFill>
              </a:rPr>
              <a:t>Преподаватель специальных дисциплин.</a:t>
            </a:r>
            <a:endParaRPr lang="ru-RU" sz="2600" b="1" dirty="0">
              <a:solidFill>
                <a:schemeClr val="tx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692696"/>
            <a:ext cx="2937926" cy="3672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39952" y="1412776"/>
            <a:ext cx="4267200" cy="284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304800" y="5013176"/>
            <a:ext cx="8686800" cy="1066949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600" b="1" dirty="0" err="1" smtClean="0">
                <a:solidFill>
                  <a:srgbClr val="C00000"/>
                </a:solidFill>
              </a:rPr>
              <a:t>Микулко</a:t>
            </a:r>
            <a:r>
              <a:rPr lang="ru-RU" sz="2600" b="1" dirty="0" smtClean="0">
                <a:solidFill>
                  <a:srgbClr val="C00000"/>
                </a:solidFill>
              </a:rPr>
              <a:t> Татьяна </a:t>
            </a:r>
            <a:r>
              <a:rPr lang="ru-RU" sz="2600" b="1" dirty="0" smtClean="0"/>
              <a:t>-  </a:t>
            </a:r>
            <a:r>
              <a:rPr lang="ru-RU" sz="2600" b="1" dirty="0" smtClean="0">
                <a:solidFill>
                  <a:schemeClr val="tx1"/>
                </a:solidFill>
              </a:rPr>
              <a:t>ясли сад « </a:t>
            </a:r>
            <a:r>
              <a:rPr lang="ru-RU" sz="2600" b="1" dirty="0" err="1" smtClean="0">
                <a:solidFill>
                  <a:schemeClr val="tx1"/>
                </a:solidFill>
              </a:rPr>
              <a:t>Аққанат </a:t>
            </a:r>
            <a:r>
              <a:rPr lang="ru-RU" sz="2600" b="1" dirty="0" smtClean="0">
                <a:solidFill>
                  <a:schemeClr val="tx1"/>
                </a:solidFill>
              </a:rPr>
              <a:t>59» </a:t>
            </a:r>
          </a:p>
          <a:p>
            <a:pPr algn="ctr">
              <a:buNone/>
            </a:pPr>
            <a:r>
              <a:rPr lang="ru-RU" sz="2600" b="1" dirty="0" smtClean="0">
                <a:solidFill>
                  <a:schemeClr val="tx1"/>
                </a:solidFill>
              </a:rPr>
              <a:t> Воспитатель</a:t>
            </a:r>
            <a:endParaRPr lang="ru-RU" sz="2600" b="1" dirty="0">
              <a:solidFill>
                <a:schemeClr val="tx1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1268760"/>
            <a:ext cx="3305175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4048" y="1268760"/>
            <a:ext cx="3257550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304800" y="4653136"/>
            <a:ext cx="8686800" cy="1426989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600" b="1" dirty="0" err="1" smtClean="0">
                <a:solidFill>
                  <a:srgbClr val="C00000"/>
                </a:solidFill>
              </a:rPr>
              <a:t>Хуснулина</a:t>
            </a:r>
            <a:r>
              <a:rPr lang="ru-RU" sz="2600" b="1" dirty="0" smtClean="0">
                <a:solidFill>
                  <a:srgbClr val="C00000"/>
                </a:solidFill>
              </a:rPr>
              <a:t>  Елена </a:t>
            </a:r>
            <a:r>
              <a:rPr lang="ru-RU" sz="2600" b="1" dirty="0" smtClean="0">
                <a:solidFill>
                  <a:schemeClr val="tx1"/>
                </a:solidFill>
              </a:rPr>
              <a:t>- Ясли сад «</a:t>
            </a:r>
            <a:r>
              <a:rPr lang="ru-RU" sz="2600" b="1" dirty="0" err="1" smtClean="0">
                <a:solidFill>
                  <a:schemeClr val="tx1"/>
                </a:solidFill>
              </a:rPr>
              <a:t>Аружан</a:t>
            </a:r>
            <a:r>
              <a:rPr lang="ru-RU" sz="2600" b="1" dirty="0" smtClean="0">
                <a:solidFill>
                  <a:schemeClr val="tx1"/>
                </a:solidFill>
              </a:rPr>
              <a:t>» </a:t>
            </a:r>
            <a:r>
              <a:rPr lang="ru-RU" sz="2600" b="1" dirty="0" err="1" smtClean="0">
                <a:solidFill>
                  <a:schemeClr val="tx1"/>
                </a:solidFill>
              </a:rPr>
              <a:t>Акмолинская</a:t>
            </a:r>
            <a:r>
              <a:rPr lang="ru-RU" sz="2600" b="1" dirty="0" smtClean="0">
                <a:solidFill>
                  <a:schemeClr val="tx1"/>
                </a:solidFill>
              </a:rPr>
              <a:t> область, </a:t>
            </a:r>
            <a:r>
              <a:rPr lang="ru-RU" sz="2600" b="1" dirty="0" err="1" smtClean="0">
                <a:solidFill>
                  <a:schemeClr val="tx1"/>
                </a:solidFill>
              </a:rPr>
              <a:t>Ерейментауский</a:t>
            </a:r>
            <a:r>
              <a:rPr lang="ru-RU" sz="2600" b="1" dirty="0" smtClean="0">
                <a:solidFill>
                  <a:schemeClr val="tx1"/>
                </a:solidFill>
              </a:rPr>
              <a:t> район село </a:t>
            </a:r>
            <a:r>
              <a:rPr lang="ru-RU" sz="2600" b="1" dirty="0" err="1" smtClean="0">
                <a:solidFill>
                  <a:schemeClr val="tx1"/>
                </a:solidFill>
              </a:rPr>
              <a:t>Тайбай</a:t>
            </a:r>
            <a:r>
              <a:rPr lang="ru-RU" sz="2600" b="1" dirty="0" smtClean="0">
                <a:solidFill>
                  <a:schemeClr val="tx1"/>
                </a:solidFill>
              </a:rPr>
              <a:t>  </a:t>
            </a:r>
            <a:r>
              <a:rPr lang="ru-RU" sz="2600" b="1" dirty="0" smtClean="0">
                <a:solidFill>
                  <a:schemeClr val="tx1"/>
                </a:solidFill>
              </a:rPr>
              <a:t>Заведующая. </a:t>
            </a:r>
            <a:endParaRPr lang="ru-RU" sz="2600" b="1" dirty="0">
              <a:solidFill>
                <a:schemeClr val="tx1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404664"/>
            <a:ext cx="32004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8064" y="404664"/>
            <a:ext cx="3200400" cy="421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16632"/>
            <a:ext cx="8884096" cy="1603648"/>
          </a:xfrm>
        </p:spPr>
        <p:txBody>
          <a:bodyPr>
            <a:normAutofit fontScale="90000"/>
          </a:bodyPr>
          <a:lstStyle/>
          <a:p>
            <a:pPr algn="l"/>
            <a:r>
              <a:rPr lang="ru-RU" b="1" dirty="0" smtClean="0">
                <a:solidFill>
                  <a:srgbClr val="C00000"/>
                </a:solidFill>
              </a:rPr>
              <a:t>Выпускники группы СКД-2,</a:t>
            </a:r>
            <a:br>
              <a:rPr lang="ru-RU" b="1" dirty="0" smtClean="0">
                <a:solidFill>
                  <a:srgbClr val="C00000"/>
                </a:solidFill>
              </a:rPr>
            </a:br>
            <a:r>
              <a:rPr lang="ru-RU" b="1" dirty="0" smtClean="0">
                <a:solidFill>
                  <a:srgbClr val="C00000"/>
                </a:solidFill>
              </a:rPr>
              <a:t>2011-2015 год</a:t>
            </a:r>
            <a:br>
              <a:rPr lang="ru-RU" b="1" dirty="0" smtClean="0">
                <a:solidFill>
                  <a:srgbClr val="C00000"/>
                </a:solidFill>
              </a:rPr>
            </a:br>
            <a:r>
              <a:rPr lang="ru-RU" b="1" dirty="0" smtClean="0">
                <a:solidFill>
                  <a:srgbClr val="C00000"/>
                </a:solidFill>
              </a:rPr>
              <a:t/>
            </a:r>
            <a:br>
              <a:rPr lang="ru-RU" b="1" dirty="0" smtClean="0">
                <a:solidFill>
                  <a:srgbClr val="C00000"/>
                </a:solidFill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467544" y="5085184"/>
            <a:ext cx="8676456" cy="925563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sz="2600" b="1" dirty="0" smtClean="0">
                <a:solidFill>
                  <a:srgbClr val="C00000"/>
                </a:solidFill>
              </a:rPr>
              <a:t>Мочалов Вячеслав </a:t>
            </a:r>
            <a:r>
              <a:rPr lang="ru-RU" sz="2600" b="1" dirty="0" smtClean="0"/>
              <a:t>– </a:t>
            </a:r>
          </a:p>
          <a:p>
            <a:pPr marL="0" indent="0" algn="ctr">
              <a:buNone/>
            </a:pPr>
            <a:r>
              <a:rPr lang="ru-RU" sz="2600" b="1" dirty="0" smtClean="0"/>
              <a:t>Ведущий мероприятий 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1484784"/>
            <a:ext cx="2520280" cy="347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5976" y="1412776"/>
            <a:ext cx="3648075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0"/>
            <a:ext cx="9036496" cy="1143000"/>
          </a:xfrm>
        </p:spPr>
        <p:txBody>
          <a:bodyPr>
            <a:normAutofit fontScale="90000"/>
          </a:bodyPr>
          <a:lstStyle/>
          <a:p>
            <a:pPr algn="l"/>
            <a:r>
              <a:rPr lang="ru-RU" b="1" dirty="0" smtClean="0">
                <a:solidFill>
                  <a:srgbClr val="C00000"/>
                </a:solidFill>
              </a:rPr>
              <a:t>Выпускники группы СКД-4,</a:t>
            </a:r>
            <a:br>
              <a:rPr lang="ru-RU" b="1" dirty="0" smtClean="0">
                <a:solidFill>
                  <a:srgbClr val="C00000"/>
                </a:solidFill>
              </a:rPr>
            </a:br>
            <a:r>
              <a:rPr lang="ru-RU" b="1" dirty="0" smtClean="0">
                <a:solidFill>
                  <a:srgbClr val="C00000"/>
                </a:solidFill>
              </a:rPr>
              <a:t>2015-2019 год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304800" y="4797152"/>
            <a:ext cx="8686800" cy="1512168"/>
          </a:xfrm>
        </p:spPr>
        <p:txBody>
          <a:bodyPr>
            <a:normAutofit fontScale="85000" lnSpcReduction="20000"/>
          </a:bodyPr>
          <a:lstStyle/>
          <a:p>
            <a:pPr algn="ctr">
              <a:buNone/>
            </a:pPr>
            <a:r>
              <a:rPr lang="ru-RU" sz="2800" b="1" dirty="0" err="1" smtClean="0">
                <a:solidFill>
                  <a:srgbClr val="C00000"/>
                </a:solidFill>
                <a:latin typeface="+mj-lt"/>
              </a:rPr>
              <a:t>Айтмагамбетова</a:t>
            </a:r>
            <a:r>
              <a:rPr lang="ru-RU" sz="2800" b="1" dirty="0" smtClean="0">
                <a:solidFill>
                  <a:srgbClr val="C00000"/>
                </a:solidFill>
                <a:latin typeface="+mj-lt"/>
              </a:rPr>
              <a:t> Зарина- </a:t>
            </a:r>
            <a:r>
              <a:rPr lang="ru-RU" sz="2800" b="1" dirty="0" smtClean="0">
                <a:solidFill>
                  <a:schemeClr val="tx1"/>
                </a:solidFill>
                <a:latin typeface="+mj-lt"/>
              </a:rPr>
              <a:t>КГУ "Областная специализированная школа-интернат-колледж олимпийского резерва"</a:t>
            </a:r>
          </a:p>
          <a:p>
            <a:pPr algn="ctr">
              <a:buNone/>
            </a:pPr>
            <a:r>
              <a:rPr lang="ru-RU" sz="2800" b="1" dirty="0" smtClean="0">
                <a:solidFill>
                  <a:schemeClr val="tx1"/>
                </a:solidFill>
                <a:latin typeface="+mj-lt"/>
              </a:rPr>
              <a:t> Воспитатель</a:t>
            </a:r>
          </a:p>
          <a:p>
            <a:pPr>
              <a:buNone/>
            </a:pPr>
            <a:endParaRPr lang="ru-RU" sz="2800" b="1" dirty="0" smtClean="0">
              <a:latin typeface="Bad Script" panose="02000000000000000000" pitchFamily="2" charset="0"/>
            </a:endParaRPr>
          </a:p>
          <a:p>
            <a:pPr>
              <a:buNone/>
            </a:pPr>
            <a:endParaRPr lang="ru-RU" sz="2600" b="1" dirty="0" smtClean="0">
              <a:solidFill>
                <a:srgbClr val="C00000"/>
              </a:solidFill>
              <a:latin typeface="Bad Script" panose="02000000000000000000" pitchFamily="2" charset="0"/>
            </a:endParaRPr>
          </a:p>
          <a:p>
            <a:pPr>
              <a:buNone/>
            </a:pPr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80" r="24116" b="28622"/>
          <a:stretch/>
        </p:blipFill>
        <p:spPr bwMode="auto">
          <a:xfrm>
            <a:off x="395536" y="1412776"/>
            <a:ext cx="3132306" cy="31576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1268760"/>
            <a:ext cx="4512502" cy="3384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304800" y="4941168"/>
            <a:ext cx="8686800" cy="1656184"/>
          </a:xfrm>
        </p:spPr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ru-RU" sz="2800" b="1" dirty="0" smtClean="0">
                <a:solidFill>
                  <a:srgbClr val="C00000"/>
                </a:solidFill>
                <a:latin typeface="+mj-lt"/>
              </a:rPr>
              <a:t>Воронина Александра - </a:t>
            </a:r>
            <a:r>
              <a:rPr lang="ru-RU" sz="2800" b="1" dirty="0" smtClean="0">
                <a:solidFill>
                  <a:schemeClr val="tx1"/>
                </a:solidFill>
                <a:latin typeface="+mj-lt"/>
              </a:rPr>
              <a:t>ГККП «Высший колледж города </a:t>
            </a:r>
            <a:r>
              <a:rPr lang="ru-RU" sz="2800" b="1" dirty="0" err="1" smtClean="0">
                <a:solidFill>
                  <a:schemeClr val="tx1"/>
                </a:solidFill>
                <a:latin typeface="+mj-lt"/>
              </a:rPr>
              <a:t>Степногорск</a:t>
            </a:r>
            <a:r>
              <a:rPr lang="ru-RU" sz="2800" b="1" dirty="0" smtClean="0">
                <a:solidFill>
                  <a:schemeClr val="tx1"/>
                </a:solidFill>
                <a:latin typeface="+mj-lt"/>
              </a:rPr>
              <a:t> при управлении образования </a:t>
            </a:r>
            <a:r>
              <a:rPr lang="ru-RU" sz="2800" b="1" dirty="0" err="1" smtClean="0">
                <a:solidFill>
                  <a:schemeClr val="tx1"/>
                </a:solidFill>
                <a:latin typeface="+mj-lt"/>
              </a:rPr>
              <a:t>Акмолинской</a:t>
            </a:r>
            <a:r>
              <a:rPr lang="ru-RU" sz="2800" b="1" dirty="0" smtClean="0">
                <a:solidFill>
                  <a:schemeClr val="tx1"/>
                </a:solidFill>
                <a:latin typeface="+mj-lt"/>
              </a:rPr>
              <a:t> области»</a:t>
            </a:r>
          </a:p>
          <a:p>
            <a:pPr algn="ctr">
              <a:buNone/>
            </a:pPr>
            <a:r>
              <a:rPr lang="ru-RU" sz="2800" b="1" dirty="0" smtClean="0">
                <a:solidFill>
                  <a:schemeClr val="tx1"/>
                </a:solidFill>
                <a:latin typeface="+mj-lt"/>
              </a:rPr>
              <a:t>Мастер производственного обучения </a:t>
            </a:r>
          </a:p>
          <a:p>
            <a:pPr>
              <a:buNone/>
            </a:pPr>
            <a:endParaRPr lang="en-US" sz="2600" b="1" dirty="0" smtClean="0">
              <a:solidFill>
                <a:srgbClr val="C00000"/>
              </a:solidFill>
              <a:latin typeface="Bad Script" panose="02000000000000000000" pitchFamily="2" charset="0"/>
            </a:endParaRPr>
          </a:p>
          <a:p>
            <a:pPr>
              <a:buNone/>
            </a:pPr>
            <a:endParaRPr lang="ru-RU" b="1" dirty="0" smtClean="0">
              <a:latin typeface="Bad Script" panose="02000000000000000000" pitchFamily="2" charset="0"/>
            </a:endParaRPr>
          </a:p>
          <a:p>
            <a:pPr>
              <a:buNone/>
            </a:pPr>
            <a:endParaRPr lang="ru-RU" sz="26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728"/>
          <a:stretch/>
        </p:blipFill>
        <p:spPr bwMode="auto">
          <a:xfrm>
            <a:off x="755576" y="836712"/>
            <a:ext cx="2940151" cy="34646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6406" y="980728"/>
            <a:ext cx="4448844" cy="3329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304800" y="5085184"/>
            <a:ext cx="8686800" cy="1296144"/>
          </a:xfrm>
        </p:spPr>
        <p:txBody>
          <a:bodyPr>
            <a:normAutofit fontScale="77500" lnSpcReduction="20000"/>
          </a:bodyPr>
          <a:lstStyle/>
          <a:p>
            <a:pPr algn="ctr">
              <a:buNone/>
            </a:pPr>
            <a:r>
              <a:rPr lang="ru-RU" sz="3100" b="1" dirty="0" err="1" smtClean="0">
                <a:solidFill>
                  <a:srgbClr val="C00000"/>
                </a:solidFill>
                <a:latin typeface="+mj-lt"/>
              </a:rPr>
              <a:t>Калиева</a:t>
            </a:r>
            <a:r>
              <a:rPr lang="ru-RU" sz="3100" b="1" dirty="0" smtClean="0">
                <a:solidFill>
                  <a:srgbClr val="C00000"/>
                </a:solidFill>
                <a:latin typeface="+mj-lt"/>
              </a:rPr>
              <a:t> </a:t>
            </a:r>
            <a:r>
              <a:rPr lang="ru-RU" sz="3100" b="1" dirty="0" err="1" smtClean="0">
                <a:solidFill>
                  <a:srgbClr val="C00000"/>
                </a:solidFill>
                <a:latin typeface="+mj-lt"/>
              </a:rPr>
              <a:t>Даяна</a:t>
            </a:r>
            <a:r>
              <a:rPr lang="ru-RU" sz="3100" b="1" dirty="0" smtClean="0">
                <a:solidFill>
                  <a:srgbClr val="C00000"/>
                </a:solidFill>
                <a:latin typeface="+mj-lt"/>
              </a:rPr>
              <a:t> </a:t>
            </a:r>
            <a:r>
              <a:rPr lang="ru-RU" sz="3100" b="1" dirty="0" smtClean="0">
                <a:latin typeface="+mj-lt"/>
              </a:rPr>
              <a:t>- </a:t>
            </a:r>
            <a:r>
              <a:rPr lang="ru-RU" sz="3100" b="1" dirty="0" smtClean="0">
                <a:solidFill>
                  <a:schemeClr val="tx1"/>
                </a:solidFill>
                <a:latin typeface="+mj-lt"/>
              </a:rPr>
              <a:t>ГККП «Районный дом Культуры»</a:t>
            </a:r>
          </a:p>
          <a:p>
            <a:pPr algn="ctr">
              <a:buNone/>
            </a:pPr>
            <a:r>
              <a:rPr lang="ru-RU" sz="3100" b="1" dirty="0" smtClean="0">
                <a:solidFill>
                  <a:schemeClr val="tx1"/>
                </a:solidFill>
                <a:latin typeface="+mj-lt"/>
              </a:rPr>
              <a:t>г. Акколь</a:t>
            </a:r>
          </a:p>
          <a:p>
            <a:pPr algn="ctr">
              <a:buNone/>
            </a:pPr>
            <a:r>
              <a:rPr lang="ru-RU" sz="3100" b="1" dirty="0" smtClean="0">
                <a:solidFill>
                  <a:schemeClr val="tx1"/>
                </a:solidFill>
                <a:latin typeface="+mj-lt"/>
              </a:rPr>
              <a:t>Администратор</a:t>
            </a:r>
            <a:endParaRPr lang="en-US" sz="3100" b="1" dirty="0" smtClean="0">
              <a:solidFill>
                <a:schemeClr val="tx1"/>
              </a:solidFill>
              <a:latin typeface="+mj-lt"/>
            </a:endParaRPr>
          </a:p>
          <a:p>
            <a:pPr>
              <a:buNone/>
            </a:pPr>
            <a:endParaRPr lang="en-US" b="1" dirty="0" smtClean="0">
              <a:latin typeface="Bad Script" panose="02000000000000000000" pitchFamily="2" charset="0"/>
            </a:endParaRPr>
          </a:p>
          <a:p>
            <a:pPr>
              <a:buNone/>
            </a:pPr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05" r="10041"/>
          <a:stretch/>
        </p:blipFill>
        <p:spPr bwMode="auto">
          <a:xfrm>
            <a:off x="1043608" y="1196752"/>
            <a:ext cx="2920080" cy="36533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124744"/>
            <a:ext cx="2892794" cy="3826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304800" y="4869160"/>
            <a:ext cx="8686800" cy="1728192"/>
          </a:xfrm>
        </p:spPr>
        <p:txBody>
          <a:bodyPr>
            <a:normAutofit fontScale="40000" lnSpcReduction="20000"/>
          </a:bodyPr>
          <a:lstStyle/>
          <a:p>
            <a:pPr algn="ctr">
              <a:buNone/>
            </a:pPr>
            <a:r>
              <a:rPr lang="ru-RU" sz="5500" b="1" dirty="0" err="1" smtClean="0">
                <a:solidFill>
                  <a:srgbClr val="C00000"/>
                </a:solidFill>
                <a:latin typeface="+mj-lt"/>
              </a:rPr>
              <a:t>Карунас</a:t>
            </a:r>
            <a:r>
              <a:rPr lang="ru-RU" sz="5500" b="1" dirty="0" smtClean="0">
                <a:solidFill>
                  <a:srgbClr val="C00000"/>
                </a:solidFill>
                <a:latin typeface="+mj-lt"/>
              </a:rPr>
              <a:t> Николай </a:t>
            </a:r>
            <a:r>
              <a:rPr lang="ru-RU" sz="5500" b="1" dirty="0" smtClean="0">
                <a:latin typeface="+mj-lt"/>
              </a:rPr>
              <a:t>-</a:t>
            </a:r>
            <a:r>
              <a:rPr lang="ru-RU" sz="5500" b="1" dirty="0" smtClean="0">
                <a:solidFill>
                  <a:schemeClr val="tx1"/>
                </a:solidFill>
                <a:latin typeface="+mj-lt"/>
              </a:rPr>
              <a:t> ГККП «Высший колледж города </a:t>
            </a:r>
            <a:r>
              <a:rPr lang="ru-RU" sz="5500" b="1" dirty="0" err="1" smtClean="0">
                <a:solidFill>
                  <a:schemeClr val="tx1"/>
                </a:solidFill>
                <a:latin typeface="+mj-lt"/>
              </a:rPr>
              <a:t>Степногорск</a:t>
            </a:r>
            <a:r>
              <a:rPr lang="ru-RU" sz="5500" b="1" dirty="0" smtClean="0">
                <a:solidFill>
                  <a:schemeClr val="tx1"/>
                </a:solidFill>
                <a:latin typeface="+mj-lt"/>
              </a:rPr>
              <a:t> при управлении образования </a:t>
            </a:r>
            <a:r>
              <a:rPr lang="ru-RU" sz="5500" b="1" dirty="0" err="1" smtClean="0">
                <a:solidFill>
                  <a:schemeClr val="tx1"/>
                </a:solidFill>
                <a:latin typeface="+mj-lt"/>
              </a:rPr>
              <a:t>Акмолинской</a:t>
            </a:r>
            <a:r>
              <a:rPr lang="ru-RU" sz="5500" b="1" dirty="0" smtClean="0">
                <a:solidFill>
                  <a:schemeClr val="tx1"/>
                </a:solidFill>
                <a:latin typeface="+mj-lt"/>
              </a:rPr>
              <a:t> области»</a:t>
            </a:r>
          </a:p>
          <a:p>
            <a:pPr algn="ctr">
              <a:buNone/>
            </a:pPr>
            <a:r>
              <a:rPr lang="ru-RU" sz="5500" b="1" dirty="0" smtClean="0">
                <a:solidFill>
                  <a:schemeClr val="tx1"/>
                </a:solidFill>
                <a:latin typeface="+mj-lt"/>
              </a:rPr>
              <a:t>Музыкальный руководитель</a:t>
            </a:r>
          </a:p>
          <a:p>
            <a:pPr>
              <a:buNone/>
            </a:pPr>
            <a:r>
              <a:rPr lang="ru-RU" sz="3700" dirty="0" smtClean="0">
                <a:latin typeface="+mj-lt"/>
              </a:rPr>
              <a:t> </a:t>
            </a:r>
            <a:endParaRPr lang="en-US" sz="3700" dirty="0" smtClean="0">
              <a:latin typeface="+mj-lt"/>
            </a:endParaRPr>
          </a:p>
          <a:p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836712"/>
            <a:ext cx="2582525" cy="38775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934821"/>
            <a:ext cx="4928095" cy="3284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304800" y="5013176"/>
            <a:ext cx="8686800" cy="1512168"/>
          </a:xfrm>
        </p:spPr>
        <p:txBody>
          <a:bodyPr>
            <a:normAutofit fontScale="25000" lnSpcReduction="20000"/>
          </a:bodyPr>
          <a:lstStyle/>
          <a:p>
            <a:pPr algn="ctr">
              <a:buNone/>
            </a:pPr>
            <a:r>
              <a:rPr lang="ru-RU" sz="10400" b="1" dirty="0" err="1" smtClean="0">
                <a:solidFill>
                  <a:srgbClr val="C00000"/>
                </a:solidFill>
                <a:latin typeface="+mj-lt"/>
              </a:rPr>
              <a:t>Кызыр</a:t>
            </a:r>
            <a:r>
              <a:rPr lang="ru-RU" sz="10400" b="1" dirty="0" smtClean="0">
                <a:solidFill>
                  <a:srgbClr val="C00000"/>
                </a:solidFill>
                <a:latin typeface="+mj-lt"/>
              </a:rPr>
              <a:t> </a:t>
            </a:r>
            <a:r>
              <a:rPr lang="ru-RU" sz="10400" b="1" dirty="0" err="1" smtClean="0">
                <a:solidFill>
                  <a:srgbClr val="C00000"/>
                </a:solidFill>
                <a:latin typeface="+mj-lt"/>
              </a:rPr>
              <a:t>Ануар</a:t>
            </a:r>
            <a:r>
              <a:rPr lang="ru-RU" sz="10400" b="1" dirty="0" smtClean="0">
                <a:solidFill>
                  <a:srgbClr val="C00000"/>
                </a:solidFill>
                <a:latin typeface="+mj-lt"/>
              </a:rPr>
              <a:t> </a:t>
            </a:r>
            <a:r>
              <a:rPr lang="ru-RU" sz="10400" b="1" dirty="0" smtClean="0">
                <a:latin typeface="+mj-lt"/>
              </a:rPr>
              <a:t>-</a:t>
            </a:r>
            <a:r>
              <a:rPr lang="ru-RU" sz="10400" b="1" dirty="0" smtClean="0">
                <a:solidFill>
                  <a:schemeClr val="tx1"/>
                </a:solidFill>
                <a:latin typeface="+mj-lt"/>
              </a:rPr>
              <a:t> ГККП «Высший колледж города </a:t>
            </a:r>
            <a:r>
              <a:rPr lang="ru-RU" sz="10400" b="1" dirty="0" err="1" smtClean="0">
                <a:solidFill>
                  <a:schemeClr val="tx1"/>
                </a:solidFill>
                <a:latin typeface="+mj-lt"/>
              </a:rPr>
              <a:t>Степногорск</a:t>
            </a:r>
            <a:r>
              <a:rPr lang="ru-RU" sz="10400" b="1" dirty="0" smtClean="0">
                <a:solidFill>
                  <a:schemeClr val="tx1"/>
                </a:solidFill>
                <a:latin typeface="+mj-lt"/>
              </a:rPr>
              <a:t> при управлении образования </a:t>
            </a:r>
            <a:r>
              <a:rPr lang="ru-RU" sz="10400" b="1" dirty="0" err="1" smtClean="0">
                <a:solidFill>
                  <a:schemeClr val="tx1"/>
                </a:solidFill>
                <a:latin typeface="+mj-lt"/>
              </a:rPr>
              <a:t>Акмолинской</a:t>
            </a:r>
            <a:r>
              <a:rPr lang="ru-RU" sz="10400" b="1" dirty="0" smtClean="0">
                <a:solidFill>
                  <a:schemeClr val="tx1"/>
                </a:solidFill>
                <a:latin typeface="+mj-lt"/>
              </a:rPr>
              <a:t> области»</a:t>
            </a:r>
          </a:p>
          <a:p>
            <a:pPr algn="ctr">
              <a:buNone/>
            </a:pPr>
            <a:r>
              <a:rPr lang="ru-RU" sz="10400" b="1" dirty="0" smtClean="0">
                <a:solidFill>
                  <a:schemeClr val="tx1"/>
                </a:solidFill>
                <a:latin typeface="+mj-lt"/>
              </a:rPr>
              <a:t>Мастер производственного обучения</a:t>
            </a:r>
          </a:p>
          <a:p>
            <a:pPr>
              <a:buNone/>
            </a:pPr>
            <a:r>
              <a:rPr lang="ru-RU" b="1" dirty="0" smtClean="0">
                <a:latin typeface="Bad Script" panose="02000000000000000000" pitchFamily="2" charset="0"/>
              </a:rPr>
              <a:t> </a:t>
            </a:r>
            <a:endParaRPr lang="en-US" b="1" dirty="0" smtClean="0">
              <a:latin typeface="Bad Script" panose="02000000000000000000" pitchFamily="2" charset="0"/>
            </a:endParaRPr>
          </a:p>
          <a:p>
            <a:pPr>
              <a:buNone/>
            </a:pPr>
            <a:endParaRPr lang="ru-RU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15" t="14765" r="5785" b="17713"/>
          <a:stretch/>
        </p:blipFill>
        <p:spPr bwMode="auto">
          <a:xfrm>
            <a:off x="467544" y="1196752"/>
            <a:ext cx="3218289" cy="34410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1484784"/>
            <a:ext cx="4706320" cy="3136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304800" y="5157192"/>
            <a:ext cx="8686800" cy="1296144"/>
          </a:xfrm>
        </p:spPr>
        <p:txBody>
          <a:bodyPr>
            <a:normAutofit fontScale="70000" lnSpcReduction="20000"/>
          </a:bodyPr>
          <a:lstStyle/>
          <a:p>
            <a:pPr algn="ctr">
              <a:buNone/>
            </a:pPr>
            <a:r>
              <a:rPr lang="ru-RU" sz="3100" b="1" dirty="0" smtClean="0">
                <a:solidFill>
                  <a:srgbClr val="C00000"/>
                </a:solidFill>
                <a:latin typeface="+mj-lt"/>
              </a:rPr>
              <a:t>Ниязова Анна </a:t>
            </a:r>
            <a:r>
              <a:rPr lang="ru-RU" sz="3100" b="1" dirty="0" smtClean="0">
                <a:latin typeface="+mj-lt"/>
              </a:rPr>
              <a:t>-</a:t>
            </a:r>
            <a:r>
              <a:rPr lang="ru-RU" sz="3100" b="1" dirty="0" smtClean="0">
                <a:solidFill>
                  <a:schemeClr val="tx1"/>
                </a:solidFill>
                <a:latin typeface="+mj-lt"/>
              </a:rPr>
              <a:t>ТОО «Детский сад АКБОПЕ» г. </a:t>
            </a:r>
            <a:r>
              <a:rPr lang="ru-RU" sz="3100" b="1" dirty="0" err="1" smtClean="0">
                <a:solidFill>
                  <a:schemeClr val="tx1"/>
                </a:solidFill>
                <a:latin typeface="+mj-lt"/>
              </a:rPr>
              <a:t>Нур</a:t>
            </a:r>
            <a:r>
              <a:rPr lang="ru-RU" sz="3100" b="1" dirty="0" smtClean="0">
                <a:solidFill>
                  <a:schemeClr val="tx1"/>
                </a:solidFill>
                <a:latin typeface="+mj-lt"/>
              </a:rPr>
              <a:t> Султан </a:t>
            </a:r>
          </a:p>
          <a:p>
            <a:pPr algn="ctr">
              <a:buNone/>
            </a:pPr>
            <a:r>
              <a:rPr lang="ru-RU" sz="3100" b="1" dirty="0" smtClean="0">
                <a:solidFill>
                  <a:schemeClr val="tx1"/>
                </a:solidFill>
                <a:latin typeface="+mj-lt"/>
              </a:rPr>
              <a:t>Воспитатель</a:t>
            </a:r>
            <a:endParaRPr lang="en-US" sz="3100" b="1" dirty="0" smtClean="0">
              <a:solidFill>
                <a:schemeClr val="tx1"/>
              </a:solidFill>
              <a:latin typeface="+mj-lt"/>
            </a:endParaRPr>
          </a:p>
          <a:p>
            <a:pPr>
              <a:buNone/>
            </a:pPr>
            <a:r>
              <a:rPr lang="ru-RU" b="1" dirty="0" smtClean="0">
                <a:latin typeface="Bad Script" panose="02000000000000000000" pitchFamily="2" charset="0"/>
              </a:rPr>
              <a:t> </a:t>
            </a:r>
            <a:endParaRPr lang="en-US" b="1" dirty="0" smtClean="0">
              <a:latin typeface="Bad Script" panose="02000000000000000000" pitchFamily="2" charset="0"/>
            </a:endParaRPr>
          </a:p>
          <a:p>
            <a:pPr>
              <a:buNone/>
            </a:pPr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98" t="15856" r="8751" b="20157"/>
          <a:stretch/>
        </p:blipFill>
        <p:spPr bwMode="auto">
          <a:xfrm>
            <a:off x="611560" y="620688"/>
            <a:ext cx="2902640" cy="39901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/>
          <a:srcRect t="10346" b="11026"/>
          <a:stretch>
            <a:fillRect/>
          </a:stretch>
        </p:blipFill>
        <p:spPr bwMode="auto">
          <a:xfrm>
            <a:off x="3651524" y="1052736"/>
            <a:ext cx="5128492" cy="302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304800" y="4941168"/>
            <a:ext cx="8686800" cy="1138957"/>
          </a:xfrm>
        </p:spPr>
        <p:txBody>
          <a:bodyPr>
            <a:normAutofit fontScale="70000" lnSpcReduction="20000"/>
          </a:bodyPr>
          <a:lstStyle/>
          <a:p>
            <a:pPr algn="ctr">
              <a:buNone/>
            </a:pPr>
            <a:r>
              <a:rPr lang="ru-RU" sz="3400" b="1" dirty="0" smtClean="0">
                <a:solidFill>
                  <a:srgbClr val="C00000"/>
                </a:solidFill>
                <a:latin typeface="+mj-lt"/>
              </a:rPr>
              <a:t>Новикова  Диана- </a:t>
            </a:r>
            <a:r>
              <a:rPr lang="ru-RU" sz="3400" b="1" dirty="0" smtClean="0">
                <a:solidFill>
                  <a:schemeClr val="tx1"/>
                </a:solidFill>
                <a:latin typeface="+mj-lt"/>
              </a:rPr>
              <a:t>КГУ «Школа-гимназия №6 имени Абая </a:t>
            </a:r>
            <a:r>
              <a:rPr lang="ru-RU" sz="3400" b="1" dirty="0" err="1" smtClean="0">
                <a:solidFill>
                  <a:schemeClr val="tx1"/>
                </a:solidFill>
                <a:latin typeface="+mj-lt"/>
              </a:rPr>
              <a:t>Кунанбаева</a:t>
            </a:r>
            <a:r>
              <a:rPr lang="ru-RU" sz="3400" b="1" dirty="0" smtClean="0">
                <a:solidFill>
                  <a:schemeClr val="tx1"/>
                </a:solidFill>
                <a:latin typeface="+mj-lt"/>
              </a:rPr>
              <a:t>»</a:t>
            </a:r>
          </a:p>
          <a:p>
            <a:pPr algn="ctr">
              <a:buNone/>
            </a:pPr>
            <a:r>
              <a:rPr lang="ru-RU" sz="3400" b="1" dirty="0" smtClean="0">
                <a:solidFill>
                  <a:schemeClr val="tx1"/>
                </a:solidFill>
                <a:latin typeface="+mj-lt"/>
              </a:rPr>
              <a:t>Педагог-организатор </a:t>
            </a:r>
            <a:endParaRPr lang="en-US" sz="3400" b="1" dirty="0" smtClean="0">
              <a:solidFill>
                <a:schemeClr val="tx1"/>
              </a:solidFill>
              <a:latin typeface="+mj-lt"/>
            </a:endParaRPr>
          </a:p>
          <a:p>
            <a:pPr>
              <a:buNone/>
            </a:pPr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 l="36585" t="41981" r="15590"/>
          <a:stretch>
            <a:fillRect/>
          </a:stretch>
        </p:blipFill>
        <p:spPr bwMode="auto">
          <a:xfrm>
            <a:off x="467544" y="404664"/>
            <a:ext cx="2592288" cy="41930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836712"/>
            <a:ext cx="4464496" cy="3348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304800" y="4941168"/>
            <a:ext cx="8686800" cy="1138957"/>
          </a:xfrm>
        </p:spPr>
        <p:txBody>
          <a:bodyPr>
            <a:normAutofit fontScale="62500" lnSpcReduction="20000"/>
          </a:bodyPr>
          <a:lstStyle/>
          <a:p>
            <a:pPr algn="ctr">
              <a:buNone/>
            </a:pPr>
            <a:r>
              <a:rPr lang="ru-RU" sz="4200" b="1" dirty="0" err="1" smtClean="0">
                <a:solidFill>
                  <a:srgbClr val="C00000"/>
                </a:solidFill>
                <a:latin typeface="+mj-lt"/>
              </a:rPr>
              <a:t>Сагитова</a:t>
            </a:r>
            <a:r>
              <a:rPr lang="ru-RU" sz="4200" b="1" dirty="0" smtClean="0">
                <a:solidFill>
                  <a:srgbClr val="C00000"/>
                </a:solidFill>
                <a:latin typeface="+mj-lt"/>
              </a:rPr>
              <a:t> Алина </a:t>
            </a:r>
            <a:r>
              <a:rPr lang="ru-RU" sz="4200" b="1" dirty="0" smtClean="0">
                <a:latin typeface="+mj-lt"/>
              </a:rPr>
              <a:t>-</a:t>
            </a:r>
            <a:r>
              <a:rPr lang="ru-RU" sz="4200" b="1" dirty="0" smtClean="0">
                <a:solidFill>
                  <a:schemeClr val="tx1"/>
                </a:solidFill>
                <a:latin typeface="+mj-lt"/>
              </a:rPr>
              <a:t>ГККП «Детский сад №5 </a:t>
            </a:r>
            <a:r>
              <a:rPr lang="ru-RU" sz="4200" b="1" dirty="0" err="1" smtClean="0">
                <a:solidFill>
                  <a:schemeClr val="tx1"/>
                </a:solidFill>
                <a:latin typeface="+mj-lt"/>
              </a:rPr>
              <a:t>Еркетай</a:t>
            </a:r>
            <a:r>
              <a:rPr lang="ru-RU" sz="4200" b="1" dirty="0" smtClean="0">
                <a:solidFill>
                  <a:schemeClr val="tx1"/>
                </a:solidFill>
                <a:latin typeface="+mj-lt"/>
              </a:rPr>
              <a:t>»</a:t>
            </a:r>
          </a:p>
          <a:p>
            <a:pPr algn="ctr">
              <a:buNone/>
            </a:pPr>
            <a:r>
              <a:rPr lang="ru-RU" sz="4200" b="1" dirty="0" smtClean="0">
                <a:solidFill>
                  <a:schemeClr val="tx1"/>
                </a:solidFill>
                <a:latin typeface="+mj-lt"/>
              </a:rPr>
              <a:t>Воспитатель</a:t>
            </a:r>
            <a:endParaRPr lang="en-US" sz="4200" b="1" dirty="0" smtClean="0">
              <a:solidFill>
                <a:schemeClr val="tx1"/>
              </a:solidFill>
              <a:latin typeface="+mj-lt"/>
            </a:endParaRPr>
          </a:p>
          <a:p>
            <a:pPr>
              <a:buNone/>
            </a:pPr>
            <a:r>
              <a:rPr lang="ru-RU" b="1" dirty="0" smtClean="0">
                <a:latin typeface="Bad Script" panose="02000000000000000000" pitchFamily="2" charset="0"/>
              </a:rPr>
              <a:t> </a:t>
            </a:r>
            <a:endParaRPr lang="en-US" b="1" dirty="0" smtClean="0">
              <a:latin typeface="Bad Script" panose="02000000000000000000" pitchFamily="2" charset="0"/>
            </a:endParaRPr>
          </a:p>
          <a:p>
            <a:pPr>
              <a:buNone/>
            </a:pPr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692696"/>
            <a:ext cx="3078342" cy="41044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943000"/>
            <a:ext cx="4176464" cy="36458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88640"/>
            <a:ext cx="9036496" cy="1143000"/>
          </a:xfrm>
        </p:spPr>
        <p:txBody>
          <a:bodyPr>
            <a:normAutofit fontScale="90000"/>
          </a:bodyPr>
          <a:lstStyle/>
          <a:p>
            <a:pPr algn="l"/>
            <a:r>
              <a:rPr lang="ru-RU" b="1" dirty="0" smtClean="0">
                <a:solidFill>
                  <a:srgbClr val="C00000"/>
                </a:solidFill>
              </a:rPr>
              <a:t>Выпускники группы СКД-4,</a:t>
            </a:r>
            <a:br>
              <a:rPr lang="ru-RU" b="1" dirty="0" smtClean="0">
                <a:solidFill>
                  <a:srgbClr val="C00000"/>
                </a:solidFill>
              </a:rPr>
            </a:br>
            <a:r>
              <a:rPr lang="ru-RU" b="1" dirty="0" smtClean="0">
                <a:solidFill>
                  <a:srgbClr val="C00000"/>
                </a:solidFill>
              </a:rPr>
              <a:t>2016-2020 год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4716016" y="1554162"/>
            <a:ext cx="4275584" cy="4525963"/>
          </a:xfrm>
        </p:spPr>
        <p:txBody>
          <a:bodyPr/>
          <a:lstStyle/>
          <a:p>
            <a:pPr algn="ctr">
              <a:buNone/>
            </a:pPr>
            <a:r>
              <a:rPr lang="ru-RU" sz="2600" b="1" i="1" dirty="0" err="1" smtClean="0">
                <a:solidFill>
                  <a:srgbClr val="C00000"/>
                </a:solidFill>
                <a:latin typeface="Bahnschrift Condensed" panose="020B0502040204020203" pitchFamily="34" charset="0"/>
              </a:rPr>
              <a:t>Зубченко</a:t>
            </a:r>
            <a:r>
              <a:rPr lang="ru-RU" sz="2600" b="1" i="1" dirty="0" smtClean="0">
                <a:solidFill>
                  <a:srgbClr val="C00000"/>
                </a:solidFill>
                <a:latin typeface="Bahnschrift Condensed" panose="020B0502040204020203" pitchFamily="34" charset="0"/>
              </a:rPr>
              <a:t> Виктор </a:t>
            </a:r>
            <a:r>
              <a:rPr lang="ru-RU" sz="2600" b="1" i="1" dirty="0" smtClean="0">
                <a:latin typeface="Bahnschrift Condensed" panose="020B0502040204020203" pitchFamily="34" charset="0"/>
              </a:rPr>
              <a:t>– </a:t>
            </a:r>
          </a:p>
          <a:p>
            <a:pPr marL="0" indent="0" algn="ctr">
              <a:buNone/>
            </a:pPr>
            <a:r>
              <a:rPr lang="ru-RU" sz="2600" b="1" i="1" dirty="0" smtClean="0">
                <a:latin typeface="Bahnschrift Condensed" panose="020B0502040204020203" pitchFamily="34" charset="0"/>
              </a:rPr>
              <a:t>КГУ "Многопрофильная школа-лицей №3 имени А.С.Пушкина города </a:t>
            </a:r>
            <a:r>
              <a:rPr lang="ru-RU" sz="2600" b="1" i="1" dirty="0" err="1" smtClean="0">
                <a:latin typeface="Bahnschrift Condensed" panose="020B0502040204020203" pitchFamily="34" charset="0"/>
              </a:rPr>
              <a:t>Степногорск</a:t>
            </a:r>
            <a:r>
              <a:rPr lang="ru-RU" sz="2600" b="1" i="1" dirty="0" smtClean="0">
                <a:latin typeface="Bahnschrift Condensed" panose="020B0502040204020203" pitchFamily="34" charset="0"/>
              </a:rPr>
              <a:t>»</a:t>
            </a:r>
          </a:p>
          <a:p>
            <a:pPr algn="ctr">
              <a:buNone/>
            </a:pPr>
            <a:r>
              <a:rPr lang="ru-RU" sz="2600" b="1" dirty="0" smtClean="0">
                <a:latin typeface="Bahnschrift Condensed" panose="020B0502040204020203" pitchFamily="34" charset="0"/>
              </a:rPr>
              <a:t>Старший вожатый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83" t="16190" r="12540" b="7301"/>
          <a:stretch/>
        </p:blipFill>
        <p:spPr>
          <a:xfrm>
            <a:off x="1187624" y="1556792"/>
            <a:ext cx="2592288" cy="456263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4716016" y="1554162"/>
            <a:ext cx="4275584" cy="4525963"/>
          </a:xfrm>
        </p:spPr>
        <p:txBody>
          <a:bodyPr/>
          <a:lstStyle/>
          <a:p>
            <a:pPr>
              <a:buNone/>
            </a:pPr>
            <a:r>
              <a:rPr lang="ru-RU" sz="2600" b="1" i="1" dirty="0" smtClean="0">
                <a:solidFill>
                  <a:srgbClr val="C00000"/>
                </a:solidFill>
                <a:latin typeface="Bahnschrift Condensed" panose="020B0502040204020203" pitchFamily="34" charset="0"/>
              </a:rPr>
              <a:t>Марьюшкина Наталья – </a:t>
            </a:r>
          </a:p>
          <a:p>
            <a:pPr marL="0" indent="0">
              <a:buNone/>
            </a:pPr>
            <a:r>
              <a:rPr lang="ru-RU" sz="2600" b="1" dirty="0" smtClean="0">
                <a:latin typeface="Bahnschrift Condensed" panose="020B0502040204020203" pitchFamily="34" charset="0"/>
              </a:rPr>
              <a:t>ГККП " Центр детско-юношеского творчества города </a:t>
            </a:r>
            <a:r>
              <a:rPr lang="ru-RU" sz="2600" b="1" dirty="0" err="1" smtClean="0">
                <a:latin typeface="Bahnschrift Condensed" panose="020B0502040204020203" pitchFamily="34" charset="0"/>
              </a:rPr>
              <a:t>Степногорск</a:t>
            </a:r>
            <a:r>
              <a:rPr lang="ru-RU" sz="2600" b="1" dirty="0" smtClean="0">
                <a:latin typeface="Bahnschrift Condensed" panose="020B0502040204020203" pitchFamily="34" charset="0"/>
              </a:rPr>
              <a:t>" </a:t>
            </a:r>
          </a:p>
          <a:p>
            <a:pPr>
              <a:buNone/>
            </a:pPr>
            <a:r>
              <a:rPr lang="ru-RU" sz="2600" b="1" dirty="0" smtClean="0">
                <a:latin typeface="Bahnschrift Condensed" panose="020B0502040204020203" pitchFamily="34" charset="0"/>
              </a:rPr>
              <a:t>Хореограф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262"/>
          <a:stretch/>
        </p:blipFill>
        <p:spPr>
          <a:xfrm>
            <a:off x="827584" y="1484784"/>
            <a:ext cx="3096344" cy="489133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4067944" y="1518843"/>
            <a:ext cx="4419600" cy="4525963"/>
          </a:xfrm>
        </p:spPr>
        <p:txBody>
          <a:bodyPr/>
          <a:lstStyle/>
          <a:p>
            <a:pPr algn="ctr">
              <a:buNone/>
            </a:pPr>
            <a:r>
              <a:rPr lang="ru-RU" sz="2600" i="1" dirty="0" smtClean="0">
                <a:solidFill>
                  <a:srgbClr val="C00000"/>
                </a:solidFill>
                <a:latin typeface="+mj-lt"/>
              </a:rPr>
              <a:t>Сокол Татьяна- </a:t>
            </a:r>
          </a:p>
          <a:p>
            <a:pPr marL="0" indent="0" algn="ctr" fontAlgn="base">
              <a:buNone/>
            </a:pPr>
            <a:r>
              <a:rPr lang="ru-RU" sz="2600" dirty="0" smtClean="0">
                <a:solidFill>
                  <a:schemeClr val="tx1"/>
                </a:solidFill>
                <a:latin typeface="+mj-lt"/>
              </a:rPr>
              <a:t>ГККП «Высший колледж города </a:t>
            </a:r>
            <a:r>
              <a:rPr lang="ru-RU" sz="2600" dirty="0" err="1" smtClean="0">
                <a:solidFill>
                  <a:schemeClr val="tx1"/>
                </a:solidFill>
                <a:latin typeface="+mj-lt"/>
              </a:rPr>
              <a:t>Степногорск</a:t>
            </a:r>
            <a:endParaRPr lang="ru-RU" sz="2600" dirty="0" smtClean="0">
              <a:solidFill>
                <a:schemeClr val="tx1"/>
              </a:solidFill>
              <a:latin typeface="+mj-lt"/>
            </a:endParaRPr>
          </a:p>
          <a:p>
            <a:pPr marL="0" indent="0" algn="ctr" fontAlgn="base">
              <a:buNone/>
            </a:pPr>
            <a:r>
              <a:rPr lang="ru-RU" sz="2600" dirty="0" smtClean="0">
                <a:solidFill>
                  <a:schemeClr val="tx1"/>
                </a:solidFill>
                <a:latin typeface="+mj-lt"/>
              </a:rPr>
              <a:t>при управлении образования </a:t>
            </a:r>
            <a:r>
              <a:rPr lang="ru-RU" sz="2600" dirty="0" err="1" smtClean="0">
                <a:solidFill>
                  <a:schemeClr val="tx1"/>
                </a:solidFill>
                <a:latin typeface="+mj-lt"/>
              </a:rPr>
              <a:t>Акмолинской</a:t>
            </a:r>
            <a:r>
              <a:rPr lang="ru-RU" sz="2600" dirty="0" smtClean="0">
                <a:solidFill>
                  <a:schemeClr val="tx1"/>
                </a:solidFill>
                <a:latin typeface="+mj-lt"/>
              </a:rPr>
              <a:t> области»</a:t>
            </a:r>
            <a:endParaRPr lang="ru-RU" sz="2600" i="1" dirty="0" smtClean="0">
              <a:solidFill>
                <a:schemeClr val="tx1"/>
              </a:solidFill>
              <a:latin typeface="+mj-lt"/>
            </a:endParaRPr>
          </a:p>
          <a:p>
            <a:pPr algn="ctr">
              <a:buNone/>
            </a:pPr>
            <a:r>
              <a:rPr lang="ru-RU" sz="2600" dirty="0" smtClean="0">
                <a:solidFill>
                  <a:schemeClr val="tx1"/>
                </a:solidFill>
                <a:latin typeface="+mj-lt"/>
              </a:rPr>
              <a:t>Художественный руководитель</a:t>
            </a:r>
          </a:p>
          <a:p>
            <a:pPr algn="ctr"/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340767"/>
            <a:ext cx="2664296" cy="488211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4067944" y="1536335"/>
            <a:ext cx="4419600" cy="452596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600" b="1" i="1" dirty="0" err="1" smtClean="0">
                <a:solidFill>
                  <a:srgbClr val="C00000"/>
                </a:solidFill>
                <a:latin typeface="+mj-lt"/>
              </a:rPr>
              <a:t>Мухамед</a:t>
            </a:r>
            <a:r>
              <a:rPr lang="ru-RU" sz="2600" b="1" i="1" dirty="0" smtClean="0">
                <a:solidFill>
                  <a:srgbClr val="C00000"/>
                </a:solidFill>
                <a:latin typeface="+mj-lt"/>
              </a:rPr>
              <a:t> </a:t>
            </a:r>
            <a:r>
              <a:rPr lang="ru-RU" sz="2600" b="1" i="1" dirty="0" err="1" smtClean="0">
                <a:solidFill>
                  <a:srgbClr val="C00000"/>
                </a:solidFill>
                <a:latin typeface="+mj-lt"/>
              </a:rPr>
              <a:t>Райымбек</a:t>
            </a:r>
            <a:r>
              <a:rPr lang="ru-RU" sz="2600" b="1" i="1" dirty="0" smtClean="0">
                <a:solidFill>
                  <a:srgbClr val="C00000"/>
                </a:solidFill>
                <a:latin typeface="+mj-lt"/>
              </a:rPr>
              <a:t>- </a:t>
            </a:r>
          </a:p>
          <a:p>
            <a:pPr marL="0" indent="0" algn="ctr" fontAlgn="base">
              <a:buNone/>
            </a:pPr>
            <a:r>
              <a:rPr lang="ru-RU" sz="2600" b="1" dirty="0" smtClean="0">
                <a:solidFill>
                  <a:schemeClr val="tx1"/>
                </a:solidFill>
                <a:latin typeface="+mj-lt"/>
              </a:rPr>
              <a:t>ГККП «Высший колледж города </a:t>
            </a:r>
            <a:r>
              <a:rPr lang="ru-RU" sz="2600" b="1" dirty="0" err="1" smtClean="0">
                <a:solidFill>
                  <a:schemeClr val="tx1"/>
                </a:solidFill>
                <a:latin typeface="+mj-lt"/>
              </a:rPr>
              <a:t>Степногорск</a:t>
            </a:r>
            <a:endParaRPr lang="ru-RU" sz="2600" b="1" dirty="0" smtClean="0">
              <a:solidFill>
                <a:schemeClr val="tx1"/>
              </a:solidFill>
              <a:latin typeface="+mj-lt"/>
            </a:endParaRPr>
          </a:p>
          <a:p>
            <a:pPr marL="0" indent="0" algn="ctr" fontAlgn="base">
              <a:buNone/>
            </a:pPr>
            <a:r>
              <a:rPr lang="ru-RU" sz="2600" b="1" dirty="0" smtClean="0">
                <a:solidFill>
                  <a:schemeClr val="tx1"/>
                </a:solidFill>
                <a:latin typeface="+mj-lt"/>
              </a:rPr>
              <a:t>при управлении образования </a:t>
            </a:r>
            <a:r>
              <a:rPr lang="ru-RU" sz="2600" b="1" dirty="0" err="1" smtClean="0">
                <a:solidFill>
                  <a:schemeClr val="tx1"/>
                </a:solidFill>
                <a:latin typeface="+mj-lt"/>
              </a:rPr>
              <a:t>Акмолинской</a:t>
            </a:r>
            <a:r>
              <a:rPr lang="ru-RU" sz="2600" b="1" dirty="0" smtClean="0">
                <a:solidFill>
                  <a:schemeClr val="tx1"/>
                </a:solidFill>
                <a:latin typeface="+mj-lt"/>
              </a:rPr>
              <a:t> области»</a:t>
            </a:r>
            <a:endParaRPr lang="ru-RU" sz="2600" b="1" i="1" dirty="0" smtClean="0">
              <a:solidFill>
                <a:schemeClr val="tx1"/>
              </a:solidFill>
              <a:latin typeface="+mj-lt"/>
            </a:endParaRPr>
          </a:p>
          <a:p>
            <a:pPr algn="ctr">
              <a:buNone/>
            </a:pPr>
            <a:r>
              <a:rPr lang="ru-RU" sz="2600" b="1" dirty="0" smtClean="0">
                <a:solidFill>
                  <a:schemeClr val="tx1"/>
                </a:solidFill>
                <a:latin typeface="+mj-lt"/>
              </a:rPr>
              <a:t>Руководитель Клуба Весёлых и Находчивых на </a:t>
            </a:r>
            <a:r>
              <a:rPr lang="ru-RU" sz="2600" b="1" dirty="0" smtClean="0">
                <a:solidFill>
                  <a:schemeClr val="tx1"/>
                </a:solidFill>
                <a:latin typeface="+mj-lt"/>
              </a:rPr>
              <a:t>гос</a:t>
            </a:r>
            <a:r>
              <a:rPr lang="ru-RU" sz="2600" b="1" dirty="0" smtClean="0">
                <a:solidFill>
                  <a:schemeClr val="tx1"/>
                </a:solidFill>
                <a:latin typeface="+mj-lt"/>
              </a:rPr>
              <a:t>ударственном</a:t>
            </a:r>
            <a:r>
              <a:rPr lang="ru-RU" sz="2600" b="1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ru-RU" sz="2600" b="1" dirty="0" smtClean="0">
                <a:solidFill>
                  <a:schemeClr val="tx1"/>
                </a:solidFill>
                <a:latin typeface="+mj-lt"/>
              </a:rPr>
              <a:t>языке</a:t>
            </a:r>
            <a:endParaRPr lang="ru-RU" sz="2600" b="1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05" t="11067" r="16959" b="29347"/>
          <a:stretch/>
        </p:blipFill>
        <p:spPr>
          <a:xfrm>
            <a:off x="683568" y="1268761"/>
            <a:ext cx="2782479" cy="482453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259</TotalTime>
  <Words>394</Words>
  <Application>Microsoft Office PowerPoint</Application>
  <PresentationFormat>Экран (4:3)</PresentationFormat>
  <Paragraphs>90</Paragraphs>
  <Slides>25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Воздушный поток</vt:lpstr>
      <vt:lpstr>Презентация PowerPoint</vt:lpstr>
      <vt:lpstr>Выпускники группы ПОД-2 , 2003-2006год</vt:lpstr>
      <vt:lpstr>Выпускники группы ПОД-3 , 2004-2007год</vt:lpstr>
      <vt:lpstr>Презентация PowerPoint</vt:lpstr>
      <vt:lpstr>Презентация PowerPoint</vt:lpstr>
      <vt:lpstr>Презентация PowerPoint</vt:lpstr>
      <vt:lpstr>Презентация PowerPoint</vt:lpstr>
      <vt:lpstr>Выпускники группы ПОД-4, 2005-2008 год</vt:lpstr>
      <vt:lpstr>Выпускники группы СКД-1 , 2010-2014 год</vt:lpstr>
      <vt:lpstr>Презентация PowerPoint</vt:lpstr>
      <vt:lpstr>Презентация PowerPoint</vt:lpstr>
      <vt:lpstr>Презентация PowerPoint</vt:lpstr>
      <vt:lpstr>Выпускники группы СКД-2, 2011-2015 год  </vt:lpstr>
      <vt:lpstr>Выпускники группы СКД-4, 2015-2019 год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Выпускники группы СКД-4, 2016-2020 год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Выпуск 2019 Группа СКД-4</dc:title>
  <dc:creator>Роман Ваховский</dc:creator>
  <cp:lastModifiedBy>Владелец</cp:lastModifiedBy>
  <cp:revision>31</cp:revision>
  <dcterms:created xsi:type="dcterms:W3CDTF">2021-10-20T13:16:45Z</dcterms:created>
  <dcterms:modified xsi:type="dcterms:W3CDTF">2021-11-06T19:11:00Z</dcterms:modified>
</cp:coreProperties>
</file>