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5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43" autoAdjust="0"/>
  </p:normalViewPr>
  <p:slideViewPr>
    <p:cSldViewPr>
      <p:cViewPr>
        <p:scale>
          <a:sx n="77" d="100"/>
          <a:sy n="77" d="100"/>
        </p:scale>
        <p:origin x="-1164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5E5444-CD94-4D3D-87DB-DCA5231FA502}" type="datetimeFigureOut">
              <a:rPr lang="ru-RU" smtClean="0"/>
              <a:t>07.11.2021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18860C-C1D8-4E83-9E54-CC915DF4DEB9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980728"/>
            <a:ext cx="8856984" cy="182880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Наши выпускники-</a:t>
            </a:r>
            <a:br>
              <a:rPr lang="ru-RU" sz="5400" dirty="0" smtClean="0"/>
            </a:br>
            <a:r>
              <a:rPr lang="ru-RU" sz="5400" dirty="0" smtClean="0"/>
              <a:t>наша гордость!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57672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800" dirty="0"/>
              <a:t>#50-юбилей </a:t>
            </a:r>
            <a:r>
              <a:rPr lang="ru-RU" sz="2800" dirty="0" smtClean="0"/>
              <a:t>колледжа</a:t>
            </a:r>
          </a:p>
          <a:p>
            <a:pPr algn="ctr"/>
            <a:endParaRPr lang="ru-RU" sz="2800" dirty="0"/>
          </a:p>
          <a:p>
            <a:pPr algn="ctr"/>
            <a:r>
              <a:rPr lang="ru-RU" dirty="0" smtClean="0"/>
              <a:t>Специальности </a:t>
            </a:r>
            <a:r>
              <a:rPr lang="ru-RU" dirty="0" smtClean="0"/>
              <a:t>«Организация питания» и «Технология и организация производства продукции предприятий питания</a:t>
            </a:r>
            <a:r>
              <a:rPr lang="ru-RU" dirty="0" smtClean="0"/>
              <a:t>»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 </a:t>
            </a:r>
            <a:r>
              <a:rPr lang="ru-RU" dirty="0" smtClean="0"/>
              <a:t>мастер п/о Жукова Г.П.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032" y="980728"/>
            <a:ext cx="8712968" cy="86409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Портнов Евгений, выпускник 2000г. , шеф-повар баварского р-на «</a:t>
            </a:r>
            <a:r>
              <a:rPr lang="ru-RU" sz="4000" dirty="0" err="1" smtClean="0"/>
              <a:t>Гаштет</a:t>
            </a:r>
            <a:r>
              <a:rPr lang="ru-RU" sz="4000" dirty="0" smtClean="0"/>
              <a:t>»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г</a:t>
            </a:r>
            <a:r>
              <a:rPr lang="ru-RU" sz="4000" dirty="0" smtClean="0"/>
              <a:t>. </a:t>
            </a:r>
            <a:r>
              <a:rPr lang="ru-RU" sz="4000" dirty="0" err="1" smtClean="0"/>
              <a:t>Нур-Султан</a:t>
            </a:r>
            <a:endParaRPr lang="ru-RU" sz="4000" dirty="0"/>
          </a:p>
        </p:txBody>
      </p:sp>
      <p:pic>
        <p:nvPicPr>
          <p:cNvPr id="1026" name="Picture 2" descr="C:\Users\Галина\Desktop\выпускники\ж.jf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Молчанов Роман, Выпускник 2011г, шеф-повар караоке-бара , г.Екатеринбург</a:t>
            </a:r>
            <a:endParaRPr lang="ru-RU" sz="4400" dirty="0"/>
          </a:p>
        </p:txBody>
      </p:sp>
      <p:pic>
        <p:nvPicPr>
          <p:cNvPr id="2050" name="Picture 2" descr="C:\Users\Галина\Desktop\выпускники\р.jf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5961" y="1935163"/>
            <a:ext cx="3292078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Москальчук Наталья, выпускница 1999г, кондитер-изготовитель тортов на заказ, г. </a:t>
            </a:r>
            <a:r>
              <a:rPr lang="ru-RU" sz="4400" dirty="0" err="1" smtClean="0"/>
              <a:t>Степногорск</a:t>
            </a:r>
            <a:endParaRPr lang="ru-RU" sz="4400" dirty="0"/>
          </a:p>
        </p:txBody>
      </p:sp>
      <p:pic>
        <p:nvPicPr>
          <p:cNvPr id="3074" name="Picture 2" descr="C:\Users\Галина\Desktop\выпускники\н.jf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9599" y="1935163"/>
            <a:ext cx="5864801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dirty="0" err="1" smtClean="0"/>
              <a:t>Шекенова</a:t>
            </a:r>
            <a:r>
              <a:rPr lang="ru-RU" sz="4400" dirty="0" smtClean="0"/>
              <a:t> Ольга, выпускница 2011г, администратор кофейни «Сити-центр», г. Темиртау</a:t>
            </a:r>
            <a:endParaRPr lang="ru-RU" sz="4400" dirty="0"/>
          </a:p>
        </p:txBody>
      </p:sp>
      <p:pic>
        <p:nvPicPr>
          <p:cNvPr id="4098" name="Picture 2" descr="C:\Users\Галина\Desktop\выпускники\ол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7828" y="1935163"/>
            <a:ext cx="2788344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Угрюмов</a:t>
            </a:r>
            <a:r>
              <a:rPr lang="ru-RU" dirty="0" smtClean="0"/>
              <a:t> Владислав, выпускник 2018г, </a:t>
            </a:r>
            <a:r>
              <a:rPr lang="ru-RU" dirty="0" err="1" smtClean="0"/>
              <a:t>сушист</a:t>
            </a:r>
            <a:r>
              <a:rPr lang="ru-RU" dirty="0" smtClean="0"/>
              <a:t> г. Омск</a:t>
            </a:r>
            <a:endParaRPr lang="ru-RU" dirty="0"/>
          </a:p>
        </p:txBody>
      </p:sp>
      <p:pic>
        <p:nvPicPr>
          <p:cNvPr id="5122" name="Picture 2" descr="C:\Users\Галина\Desktop\выпускники\у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628800"/>
            <a:ext cx="2926291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686800" cy="1847088"/>
          </a:xfrm>
        </p:spPr>
        <p:txBody>
          <a:bodyPr>
            <a:noAutofit/>
          </a:bodyPr>
          <a:lstStyle/>
          <a:p>
            <a:pPr algn="ctr"/>
            <a:r>
              <a:rPr lang="ru-RU" sz="4400" dirty="0" err="1" smtClean="0"/>
              <a:t>Заикина</a:t>
            </a:r>
            <a:r>
              <a:rPr lang="ru-RU" sz="4400" dirty="0" smtClean="0"/>
              <a:t> Елизавета, выпускница 2020г, владелица кафе-бильярдной «У Джека», г</a:t>
            </a:r>
            <a:r>
              <a:rPr lang="ru-RU" sz="4400" dirty="0" smtClean="0"/>
              <a:t>. </a:t>
            </a:r>
            <a:r>
              <a:rPr lang="ru-RU" sz="4400" dirty="0" err="1" smtClean="0"/>
              <a:t>Степногорск</a:t>
            </a:r>
            <a:endParaRPr lang="ru-RU" sz="4400" dirty="0"/>
          </a:p>
        </p:txBody>
      </p:sp>
      <p:pic>
        <p:nvPicPr>
          <p:cNvPr id="6146" name="Picture 2" descr="C:\Users\Галина\Desktop\выпускники\лиз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8487" y="1935163"/>
            <a:ext cx="2467026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35280" cy="1658448"/>
          </a:xfrm>
        </p:spPr>
        <p:txBody>
          <a:bodyPr>
            <a:noAutofit/>
          </a:bodyPr>
          <a:lstStyle/>
          <a:p>
            <a:pPr algn="ctr"/>
            <a:r>
              <a:rPr lang="ru-RU" sz="4400" dirty="0" err="1" smtClean="0"/>
              <a:t>Темиржанов</a:t>
            </a:r>
            <a:r>
              <a:rPr lang="ru-RU" sz="4400" dirty="0" smtClean="0"/>
              <a:t> </a:t>
            </a:r>
            <a:r>
              <a:rPr lang="ru-RU" sz="4400" dirty="0" err="1" smtClean="0"/>
              <a:t>Темирлан</a:t>
            </a:r>
            <a:r>
              <a:rPr lang="ru-RU" sz="4400" dirty="0" smtClean="0"/>
              <a:t>, выпускник 2014г, шеф-повар р-на «Миллер», </a:t>
            </a:r>
            <a:r>
              <a:rPr lang="ru-RU" sz="4400" dirty="0" err="1" smtClean="0"/>
              <a:t>г.Нур-Султан</a:t>
            </a:r>
            <a:endParaRPr lang="ru-RU" sz="4400" dirty="0"/>
          </a:p>
        </p:txBody>
      </p:sp>
      <p:pic>
        <p:nvPicPr>
          <p:cNvPr id="7170" name="Picture 2" descr="C:\Users\Галина\Desktop\выпускники\темир.jf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5961" y="1935163"/>
            <a:ext cx="3292078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63272" cy="16584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Джагапаров</a:t>
            </a:r>
            <a:r>
              <a:rPr lang="ru-RU" dirty="0" smtClean="0"/>
              <a:t> </a:t>
            </a:r>
            <a:r>
              <a:rPr lang="ru-RU" dirty="0" err="1" smtClean="0"/>
              <a:t>Дамир</a:t>
            </a:r>
            <a:r>
              <a:rPr lang="ru-RU" dirty="0" smtClean="0"/>
              <a:t>, выпускник 2014г, повар кафе-бара «</a:t>
            </a:r>
            <a:r>
              <a:rPr lang="ru-RU" dirty="0" err="1" smtClean="0"/>
              <a:t>Женис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8194" name="Picture 2" descr="C:\Users\Галина\Desktop\выпускники\дамир.jf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7281" y="1935163"/>
            <a:ext cx="4389437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35280" cy="1847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Жижикина</a:t>
            </a:r>
            <a:r>
              <a:rPr lang="ru-RU" dirty="0" smtClean="0"/>
              <a:t> Валентина, выпускница 2018г, </a:t>
            </a:r>
            <a:r>
              <a:rPr lang="ru-RU" dirty="0" err="1" smtClean="0"/>
              <a:t>пицмейкер</a:t>
            </a:r>
            <a:r>
              <a:rPr lang="ru-RU" dirty="0" smtClean="0"/>
              <a:t> «</a:t>
            </a:r>
            <a:r>
              <a:rPr lang="ru-RU" dirty="0" err="1" smtClean="0"/>
              <a:t>Додо-пицца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9218" name="Picture 2" descr="C:\Users\Галина\Desktop\выпускники\в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5169" y="1935163"/>
            <a:ext cx="2633662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144000" cy="1772816"/>
          </a:xfrm>
        </p:spPr>
        <p:txBody>
          <a:bodyPr>
            <a:noAutofit/>
          </a:bodyPr>
          <a:lstStyle/>
          <a:p>
            <a:pPr algn="ctr"/>
            <a:r>
              <a:rPr lang="ru-RU" sz="4000" dirty="0" err="1" smtClean="0"/>
              <a:t>Семенеченко</a:t>
            </a:r>
            <a:r>
              <a:rPr lang="ru-RU" sz="4000" dirty="0" smtClean="0"/>
              <a:t> Анастасия и Борисова Александра, выпускницы 2018г, Александра- повар </a:t>
            </a:r>
            <a:r>
              <a:rPr lang="ru-RU" sz="4000" dirty="0" err="1" smtClean="0"/>
              <a:t>лайт</a:t>
            </a:r>
            <a:r>
              <a:rPr lang="ru-RU" sz="4000" dirty="0" smtClean="0"/>
              <a:t>-бара в «</a:t>
            </a:r>
            <a:r>
              <a:rPr lang="ru-RU" sz="4000" dirty="0" smtClean="0"/>
              <a:t>Сибирь»</a:t>
            </a:r>
            <a:endParaRPr lang="ru-RU" sz="4000" dirty="0"/>
          </a:p>
        </p:txBody>
      </p:sp>
      <p:pic>
        <p:nvPicPr>
          <p:cNvPr id="10242" name="Picture 2" descr="C:\Users\Галина\Desktop\выпускники\се.jf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35280" cy="1658448"/>
          </a:xfrm>
        </p:spPr>
        <p:txBody>
          <a:bodyPr>
            <a:noAutofit/>
          </a:bodyPr>
          <a:lstStyle/>
          <a:p>
            <a:pPr algn="ctr"/>
            <a:r>
              <a:rPr lang="ru-RU" sz="4400" dirty="0" err="1" smtClean="0"/>
              <a:t>Забарина</a:t>
            </a:r>
            <a:r>
              <a:rPr lang="ru-RU" sz="4400" dirty="0" smtClean="0"/>
              <a:t> Алина, выпускница 2018г, кондитер-изготовитель тортов на заказ</a:t>
            </a:r>
            <a:endParaRPr lang="ru-RU" sz="4400" dirty="0"/>
          </a:p>
        </p:txBody>
      </p:sp>
      <p:pic>
        <p:nvPicPr>
          <p:cNvPr id="11266" name="Picture 2" descr="C:\Users\Галина\Desktop\выпускники\али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8854" y="1935163"/>
            <a:ext cx="2926291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1847088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Авдеева Татьяна, выпускница 1996г с дочерью Александрой Борисовой, выпускницей 2018г</a:t>
            </a:r>
            <a:endParaRPr lang="ru-RU" sz="4000" dirty="0"/>
          </a:p>
        </p:txBody>
      </p:sp>
      <p:pic>
        <p:nvPicPr>
          <p:cNvPr id="12290" name="Picture 2" descr="C:\Users\Галина\Desktop\выпускники\ав.jf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21156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Синельниковы- Кристина и Виктория. Кристина- выпускница </a:t>
            </a:r>
            <a:r>
              <a:rPr lang="ru-RU" dirty="0" smtClean="0"/>
              <a:t>2006г</a:t>
            </a:r>
            <a:endParaRPr lang="ru-RU" dirty="0"/>
          </a:p>
        </p:txBody>
      </p:sp>
      <p:pic>
        <p:nvPicPr>
          <p:cNvPr id="13314" name="Picture 2" descr="C:\Users\Галина\Desktop\выпускники\син.jf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310920"/>
            <a:ext cx="2808312" cy="41729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604448" cy="1872208"/>
          </a:xfrm>
        </p:spPr>
        <p:txBody>
          <a:bodyPr/>
          <a:lstStyle/>
          <a:p>
            <a:pPr algn="ctr"/>
            <a:r>
              <a:rPr lang="ru-RU" dirty="0" smtClean="0"/>
              <a:t>Алиева Лейла, выпускница 2018г, </a:t>
            </a:r>
            <a:r>
              <a:rPr lang="ru-RU" dirty="0" err="1" smtClean="0"/>
              <a:t>сушист</a:t>
            </a:r>
            <a:r>
              <a:rPr lang="ru-RU" dirty="0" smtClean="0"/>
              <a:t> в «</a:t>
            </a:r>
            <a:r>
              <a:rPr lang="ru-RU" dirty="0" err="1" smtClean="0"/>
              <a:t>Суши-лав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4338" name="Picture 2" descr="C:\Users\Галина\Desktop\выпускники\алиев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301608" cy="17008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Иманова</a:t>
            </a:r>
            <a:r>
              <a:rPr lang="ru-RU" dirty="0" smtClean="0"/>
              <a:t> Медина, выпускница 2018г, менеджер «</a:t>
            </a:r>
            <a:r>
              <a:rPr lang="ru-RU" dirty="0" err="1" smtClean="0"/>
              <a:t>Додо-пицца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8434" name="Picture 2" descr="C:\Users\Галина\Desktop\IMG-20211031-WA00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5961" y="1935163"/>
            <a:ext cx="3292078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784976" cy="1979712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/>
              <a:t>Жигулина</a:t>
            </a:r>
            <a:r>
              <a:rPr lang="ru-RU" dirty="0" smtClean="0"/>
              <a:t> Юлия, выпускница 2000г. Повар кафе «</a:t>
            </a:r>
            <a:r>
              <a:rPr lang="ru-RU" dirty="0" err="1" smtClean="0"/>
              <a:t>Фуд</a:t>
            </a:r>
            <a:r>
              <a:rPr lang="ru-RU" dirty="0" smtClean="0"/>
              <a:t> тайм»</a:t>
            </a:r>
            <a:endParaRPr lang="ru-RU" dirty="0"/>
          </a:p>
        </p:txBody>
      </p:sp>
      <p:pic>
        <p:nvPicPr>
          <p:cNvPr id="19458" name="Picture 2" descr="C:\Users\Галина\Desktop\i (1).jf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7471" y="1935163"/>
            <a:ext cx="2469058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712968" cy="234888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Выпускники 2014г, призеры областного конкурса «Гурман-2013- </a:t>
            </a:r>
            <a:r>
              <a:rPr lang="ru-RU" sz="4000" dirty="0" err="1" smtClean="0"/>
              <a:t>Шабунин</a:t>
            </a:r>
            <a:r>
              <a:rPr lang="ru-RU" sz="4000" dirty="0" smtClean="0"/>
              <a:t> Г, </a:t>
            </a:r>
            <a:r>
              <a:rPr lang="ru-RU" sz="4000" dirty="0" err="1" smtClean="0"/>
              <a:t>Кайданович</a:t>
            </a:r>
            <a:r>
              <a:rPr lang="ru-RU" sz="4000" dirty="0" smtClean="0"/>
              <a:t> С, Татевосян К. Максимов С</a:t>
            </a:r>
            <a:endParaRPr lang="ru-RU" sz="4000" dirty="0"/>
          </a:p>
        </p:txBody>
      </p:sp>
      <p:pic>
        <p:nvPicPr>
          <p:cNvPr id="15362" name="Picture 2" descr="C:\Users\Галина\Desktop\выпускники\гурман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9" y="2293677"/>
            <a:ext cx="5374564" cy="4030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Выпуск 2018г, </a:t>
            </a:r>
            <a:r>
              <a:rPr lang="ru-RU" dirty="0" smtClean="0"/>
              <a:t>гр. 4ТПП-6</a:t>
            </a:r>
            <a:endParaRPr lang="ru-RU" dirty="0"/>
          </a:p>
        </p:txBody>
      </p:sp>
      <p:pic>
        <p:nvPicPr>
          <p:cNvPr id="16386" name="Picture 2" descr="C:\Users\Галина\Desktop\выпускники\4тпп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2492" y="1935163"/>
            <a:ext cx="6579016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Группа ОП-7, выпускники 2020г</a:t>
            </a:r>
            <a:endParaRPr lang="ru-RU" dirty="0"/>
          </a:p>
        </p:txBody>
      </p:sp>
      <p:pic>
        <p:nvPicPr>
          <p:cNvPr id="17410" name="Picture 2" descr="C:\Users\Галина\Desktop\выпускники\оп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129</TotalTime>
  <Words>244</Words>
  <Application>Microsoft Office PowerPoint</Application>
  <PresentationFormat>Экран (4:3)</PresentationFormat>
  <Paragraphs>25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Наши выпускники- наша гордость!</vt:lpstr>
      <vt:lpstr>Портнов Евгений, выпускник 2000г. , шеф-повар баварского р-на «Гаштет»  г. Нур-Султан</vt:lpstr>
      <vt:lpstr>Молчанов Роман, Выпускник 2011г, шеф-повар караоке-бара , г.Екатеринбург</vt:lpstr>
      <vt:lpstr>Москальчук Наталья, выпускница 1999г, кондитер-изготовитель тортов на заказ, г. Степногорск</vt:lpstr>
      <vt:lpstr>Шекенова Ольга, выпускница 2011г, администратор кофейни «Сити-центр», г. Темиртау</vt:lpstr>
      <vt:lpstr>Угрюмов Владислав, выпускник 2018г, сушист г. Омск</vt:lpstr>
      <vt:lpstr>Заикина Елизавета, выпускница 2020г, владелица кафе-бильярдной «У Джека», г. Степногорск</vt:lpstr>
      <vt:lpstr>Темиржанов Темирлан, выпускник 2014г, шеф-повар р-на «Миллер», г.Нур-Султан</vt:lpstr>
      <vt:lpstr>Джагапаров Дамир, выпускник 2014г, повар кафе-бара «Женис»</vt:lpstr>
      <vt:lpstr>Жижикина Валентина, выпускница 2018г, пицмейкер «Додо-пицца»</vt:lpstr>
      <vt:lpstr>Семенеченко Анастасия и Борисова Александра, выпускницы 2018г, Александра- повар лайт-бара в «Сибирь»</vt:lpstr>
      <vt:lpstr>Забарина Алина, выпускница 2018г, кондитер-изготовитель тортов на заказ</vt:lpstr>
      <vt:lpstr>Авдеева Татьяна, выпускница 1996г с дочерью Александрой Борисовой, выпускницей 2018г</vt:lpstr>
      <vt:lpstr>Синельниковы- Кристина и Виктория. Кристина- выпускница 2006г</vt:lpstr>
      <vt:lpstr>Алиева Лейла, выпускница 2018г, сушист в «Суши-лав»</vt:lpstr>
      <vt:lpstr>Иманова Медина, выпускница 2018г, менеджер «Додо-пицца»</vt:lpstr>
      <vt:lpstr>Жигулина Юлия, выпускница 2000г. Повар кафе «Фуд тайм»</vt:lpstr>
      <vt:lpstr>Выпускники 2014г, призеры областного конкурса «Гурман-2013- Шабунин Г, Кайданович С, Татевосян К. Максимов С</vt:lpstr>
      <vt:lpstr>Выпуск 2018г, гр. 4ТПП-6</vt:lpstr>
      <vt:lpstr>Группа ОП-7, выпускники 2020г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Выпускники Высшего колледжа города Степногорск</dc:title>
  <dc:creator>Пользователь Windows</dc:creator>
  <cp:lastModifiedBy>Владелец</cp:lastModifiedBy>
  <cp:revision>14</cp:revision>
  <dcterms:created xsi:type="dcterms:W3CDTF">2021-10-31T10:00:06Z</dcterms:created>
  <dcterms:modified xsi:type="dcterms:W3CDTF">2021-11-06T18:39:43Z</dcterms:modified>
</cp:coreProperties>
</file>