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42CD92-7D1F-40F6-8B19-FC38DA7BBF8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32649FE-F6DD-49CC-9C4A-3235E112236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Группы </a:t>
            </a:r>
            <a:r>
              <a:rPr lang="ru-RU" dirty="0" smtClean="0"/>
              <a:t>ЭВМ</a:t>
            </a:r>
          </a:p>
          <a:p>
            <a:r>
              <a:rPr lang="ru-RU" sz="1200" dirty="0"/>
              <a:t>#50-юбилей </a:t>
            </a:r>
            <a:r>
              <a:rPr lang="ru-RU" sz="1200" dirty="0" smtClean="0"/>
              <a:t>колледжа</a:t>
            </a:r>
          </a:p>
          <a:p>
            <a:endParaRPr lang="ru-RU" sz="1200" dirty="0"/>
          </a:p>
          <a:p>
            <a:r>
              <a:rPr lang="ru-RU" sz="1800" dirty="0" smtClean="0"/>
              <a:t>Мастер п/о: Маркова Н.Я.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Наши выпускники-наша гордость!</a:t>
            </a:r>
            <a:endParaRPr lang="ru-RU" dirty="0"/>
          </a:p>
        </p:txBody>
      </p:sp>
      <p:pic>
        <p:nvPicPr>
          <p:cNvPr id="15362" name="Picture 2" descr="C:\Users\User\Desktop\ПрезентацияВыпускников\robot_PNG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500306"/>
            <a:ext cx="3103180" cy="3495086"/>
          </a:xfrm>
          <a:prstGeom prst="rect">
            <a:avLst/>
          </a:prstGeom>
          <a:noFill/>
        </p:spPr>
      </p:pic>
      <p:pic>
        <p:nvPicPr>
          <p:cNvPr id="15363" name="Picture 3" descr="C:\Users\User\Desktop\ПрезентацияВыпускников\kompjut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5" y="3286123"/>
            <a:ext cx="3357587" cy="3121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ПрезентацияВыпускников\Слайды\Graphi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11677"/>
            <a:ext cx="9144001" cy="6436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ПрезентацияВыпускников\Слайды\Graphic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34" y="207492"/>
            <a:ext cx="9132766" cy="64362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ПрезентацияВыпускников\Слайды\Graphic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03" y="219171"/>
            <a:ext cx="9147104" cy="64245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ПрезентацияВыпускников\Слайды\Graphic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4005"/>
            <a:ext cx="9144000" cy="6412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ПрезентацияВыпускников\Слайды\Graphic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4150"/>
            <a:ext cx="9144000" cy="6471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ПрезентацияВыпускников\Слайды\Graphic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5138"/>
            <a:ext cx="9144000" cy="6428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ПрезентацияВыпускников\Слайды\Graphic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8072"/>
            <a:ext cx="9144000" cy="64445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ПрезентацияВыпускников\Слайды\Graphic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08" y="209133"/>
            <a:ext cx="9135092" cy="6434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ПрезентацияВыпускников\Слайды\Graphic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74" y="198337"/>
            <a:ext cx="9121426" cy="64453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ПрезентацияВыпускников\Слайды\Graphic9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2"/>
            <a:ext cx="9148360" cy="6427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ПрезентацияВыпускников\Слайды\Graphic9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43" y="223412"/>
            <a:ext cx="9154743" cy="6420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esktop\ПрезентацияВыпускников\Слайды\Graphic9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08437"/>
            <a:ext cx="9144001" cy="64438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ПрезентацияВыпускников\Слайды\Graphic9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12" y="218571"/>
            <a:ext cx="9148512" cy="64251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ser\Desktop\ПрезентацияВыпускников\Слайды\Graphic9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9233"/>
            <a:ext cx="9144000" cy="6410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</TotalTime>
  <Words>15</Words>
  <Application>Microsoft Office PowerPoint</Application>
  <PresentationFormat>Экран (4:3)</PresentationFormat>
  <Paragraphs>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Справедливость</vt:lpstr>
      <vt:lpstr>Наши выпускники-наша гордость!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Сведения о выпускниках</dc:title>
  <dc:creator>User</dc:creator>
  <cp:lastModifiedBy>Владелец</cp:lastModifiedBy>
  <cp:revision>3</cp:revision>
  <dcterms:created xsi:type="dcterms:W3CDTF">2021-10-18T17:01:28Z</dcterms:created>
  <dcterms:modified xsi:type="dcterms:W3CDTF">2021-10-25T19:17:19Z</dcterms:modified>
</cp:coreProperties>
</file>