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8" r:id="rId3"/>
    <p:sldId id="269" r:id="rId4"/>
    <p:sldId id="268" r:id="rId5"/>
    <p:sldId id="259" r:id="rId6"/>
    <p:sldId id="260" r:id="rId7"/>
    <p:sldId id="261" r:id="rId8"/>
    <p:sldId id="262" r:id="rId9"/>
    <p:sldId id="265" r:id="rId10"/>
    <p:sldId id="266" r:id="rId11"/>
    <p:sldId id="267" r:id="rId12"/>
    <p:sldId id="270" r:id="rId13"/>
    <p:sldId id="271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3" d="100"/>
          <a:sy n="73" d="100"/>
        </p:scale>
        <p:origin x="-588" y="-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FB57C059-B8D4-47D5-9409-6D7BB0B66843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2EF12AB0-C7F0-4AF0-AC75-BE288842EE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874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7C059-B8D4-47D5-9409-6D7BB0B66843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12AB0-C7F0-4AF0-AC75-BE288842EE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833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FB57C059-B8D4-47D5-9409-6D7BB0B66843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EF12AB0-C7F0-4AF0-AC75-BE288842EE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7878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7C059-B8D4-47D5-9409-6D7BB0B66843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12AB0-C7F0-4AF0-AC75-BE288842EE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8292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7C059-B8D4-47D5-9409-6D7BB0B66843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12AB0-C7F0-4AF0-AC75-BE288842EE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092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7C059-B8D4-47D5-9409-6D7BB0B66843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12AB0-C7F0-4AF0-AC75-BE288842EE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080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7C059-B8D4-47D5-9409-6D7BB0B66843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12AB0-C7F0-4AF0-AC75-BE288842EE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0415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7C059-B8D4-47D5-9409-6D7BB0B66843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12AB0-C7F0-4AF0-AC75-BE288842EE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476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7C059-B8D4-47D5-9409-6D7BB0B66843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12AB0-C7F0-4AF0-AC75-BE288842EE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977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7C059-B8D4-47D5-9409-6D7BB0B66843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12AB0-C7F0-4AF0-AC75-BE288842EE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781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FB57C059-B8D4-47D5-9409-6D7BB0B66843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EF12AB0-C7F0-4AF0-AC75-BE288842EE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2755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FB57C059-B8D4-47D5-9409-6D7BB0B66843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EF12AB0-C7F0-4AF0-AC75-BE288842EE4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972248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FB57C059-B8D4-47D5-9409-6D7BB0B66843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EF12AB0-C7F0-4AF0-AC75-BE288842EE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5372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7C059-B8D4-47D5-9409-6D7BB0B66843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12AB0-C7F0-4AF0-AC75-BE288842EE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2476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7C059-B8D4-47D5-9409-6D7BB0B66843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12AB0-C7F0-4AF0-AC75-BE288842EE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0876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7C059-B8D4-47D5-9409-6D7BB0B66843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12AB0-C7F0-4AF0-AC75-BE288842EE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8024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FB57C059-B8D4-47D5-9409-6D7BB0B66843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EF12AB0-C7F0-4AF0-AC75-BE288842EE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6151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57C059-B8D4-47D5-9409-6D7BB0B66843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F12AB0-C7F0-4AF0-AC75-BE288842EE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9598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microsoft.com/office/2007/relationships/hdphoto" Target="../media/hdphoto1.wdp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g"/><Relationship Id="rId4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04567" y="1803405"/>
            <a:ext cx="10343535" cy="1825096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/>
              <a:t>Наши выпускники-наша гордость!</a:t>
            </a:r>
            <a:br>
              <a:rPr lang="ru-RU" sz="4000" b="1" dirty="0" smtClean="0"/>
            </a:b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2000" b="1" dirty="0"/>
              <a:t>(</a:t>
            </a:r>
            <a:r>
              <a:rPr lang="ru-RU" sz="2000" b="1" dirty="0" smtClean="0"/>
              <a:t>Сведения о выпускниках групп ХДО и Дизайнеров</a:t>
            </a:r>
            <a:r>
              <a:rPr lang="ru-RU" sz="2000" b="1" dirty="0" smtClean="0"/>
              <a:t>)</a:t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en-US" sz="1200" b="1" dirty="0" smtClean="0"/>
              <a:t>#</a:t>
            </a:r>
            <a:r>
              <a:rPr lang="ru-RU" sz="1200" b="1" dirty="0" smtClean="0"/>
              <a:t>50-юбилей колледжа</a:t>
            </a:r>
            <a:endParaRPr lang="ru-RU" sz="12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3771" y="4210493"/>
            <a:ext cx="11408229" cy="1000604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3200" dirty="0" smtClean="0"/>
              <a:t>Преподаватель специальных дисциплин</a:t>
            </a:r>
            <a:r>
              <a:rPr lang="ru-RU" sz="3200" dirty="0"/>
              <a:t>:</a:t>
            </a:r>
            <a:r>
              <a:rPr lang="ru-RU" sz="3200" dirty="0" smtClean="0"/>
              <a:t> </a:t>
            </a:r>
          </a:p>
          <a:p>
            <a:pPr algn="ctr"/>
            <a:r>
              <a:rPr lang="ru-RU" sz="3200" dirty="0" err="1" smtClean="0"/>
              <a:t>Габченко</a:t>
            </a:r>
            <a:r>
              <a:rPr lang="ru-RU" sz="3200" dirty="0" smtClean="0"/>
              <a:t> В.А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837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46094" y="788437"/>
            <a:ext cx="8610600" cy="1293028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Выпускники группы ХДО-1,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2002-2006 год 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103" y="1794387"/>
            <a:ext cx="1941734" cy="345278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4158" y="1698693"/>
            <a:ext cx="2022249" cy="354847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4275" y="1698693"/>
            <a:ext cx="2032098" cy="354847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3" b="14963"/>
          <a:stretch/>
        </p:blipFill>
        <p:spPr>
          <a:xfrm>
            <a:off x="9347766" y="1772979"/>
            <a:ext cx="1995842" cy="3495598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8725245" y="5279563"/>
            <a:ext cx="324088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 smtClean="0"/>
              <a:t>Сатыбаев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Даурен</a:t>
            </a:r>
            <a:endParaRPr lang="ru-RU" sz="1400" b="1" dirty="0" smtClean="0"/>
          </a:p>
          <a:p>
            <a:pPr algn="ctr"/>
            <a:r>
              <a:rPr lang="ru-RU" sz="1400" b="1" dirty="0" smtClean="0"/>
              <a:t>г</a:t>
            </a:r>
            <a:r>
              <a:rPr lang="ru-RU" sz="1400" b="1" dirty="0"/>
              <a:t>. </a:t>
            </a:r>
            <a:r>
              <a:rPr lang="ru-RU" sz="1400" b="1" dirty="0" err="1" smtClean="0"/>
              <a:t>Нур</a:t>
            </a:r>
            <a:r>
              <a:rPr lang="ru-RU" sz="1400" b="1" dirty="0" smtClean="0"/>
              <a:t>-Султан, </a:t>
            </a:r>
            <a:r>
              <a:rPr lang="ru-RU" sz="1400" b="1" dirty="0"/>
              <a:t>Щучинск</a:t>
            </a:r>
          </a:p>
          <a:p>
            <a:pPr algn="ctr"/>
            <a:r>
              <a:rPr lang="ru-RU" sz="1400" b="1" dirty="0"/>
              <a:t>Роспись стен,</a:t>
            </a:r>
          </a:p>
          <a:p>
            <a:pPr algn="ctr"/>
            <a:r>
              <a:rPr lang="ru-RU" sz="1400" b="1" dirty="0"/>
              <a:t>Дизайн и оформление интерьеров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049323" y="5290909"/>
            <a:ext cx="342092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Сахнов Максим</a:t>
            </a:r>
          </a:p>
          <a:p>
            <a:pPr algn="ctr"/>
            <a:r>
              <a:rPr lang="ru-RU" sz="1400" b="1" dirty="0" smtClean="0"/>
              <a:t> </a:t>
            </a:r>
            <a:r>
              <a:rPr lang="ru-RU" sz="1400" b="1" dirty="0" err="1" smtClean="0"/>
              <a:t>г.Нур</a:t>
            </a:r>
            <a:r>
              <a:rPr lang="ru-RU" sz="1400" b="1" dirty="0" smtClean="0"/>
              <a:t>-Султан</a:t>
            </a:r>
          </a:p>
          <a:p>
            <a:pPr algn="ctr"/>
            <a:r>
              <a:rPr lang="ru-RU" sz="1400" b="1" dirty="0" smtClean="0"/>
              <a:t>Директор фирмы </a:t>
            </a:r>
          </a:p>
          <a:p>
            <a:pPr algn="ctr"/>
            <a:r>
              <a:rPr lang="ru-RU" sz="1400" b="1" dirty="0" smtClean="0"/>
              <a:t>«100личная </a:t>
            </a:r>
            <a:r>
              <a:rPr lang="ru-RU" sz="1400" b="1" dirty="0"/>
              <a:t>полиграфия», </a:t>
            </a:r>
            <a:endParaRPr lang="ru-RU" sz="1400" b="1" dirty="0" smtClean="0"/>
          </a:p>
          <a:p>
            <a:pPr algn="ctr"/>
            <a:r>
              <a:rPr lang="ru-RU" sz="1400" b="1" dirty="0" smtClean="0"/>
              <a:t> </a:t>
            </a:r>
            <a:r>
              <a:rPr lang="ru-RU" sz="1400" b="1" dirty="0"/>
              <a:t>дизайнер рекламы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86625" y="5363267"/>
            <a:ext cx="261481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 err="1" smtClean="0"/>
              <a:t>Тактамысов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Бахтияр</a:t>
            </a:r>
            <a:endParaRPr lang="ru-RU" sz="1400" b="1" dirty="0" smtClean="0"/>
          </a:p>
          <a:p>
            <a:pPr algn="ctr"/>
            <a:r>
              <a:rPr lang="ru-RU" sz="1400" b="1" dirty="0" err="1" smtClean="0"/>
              <a:t>Г.Нур</a:t>
            </a:r>
            <a:r>
              <a:rPr lang="ru-RU" sz="1400" b="1" dirty="0" smtClean="0"/>
              <a:t>-Султан</a:t>
            </a:r>
          </a:p>
          <a:p>
            <a:pPr algn="ctr"/>
            <a:r>
              <a:rPr lang="ru-RU" sz="1400" b="1" dirty="0" smtClean="0"/>
              <a:t>Главный архитектор</a:t>
            </a:r>
          </a:p>
          <a:p>
            <a:pPr algn="ctr"/>
            <a:r>
              <a:rPr lang="ru-RU" sz="1400" b="1" dirty="0" smtClean="0"/>
              <a:t> </a:t>
            </a:r>
            <a:r>
              <a:rPr lang="ru-RU" sz="1400" b="1" dirty="0"/>
              <a:t>ТОО НИИ АСТАНАГЕНПЛАН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905023" y="5363267"/>
            <a:ext cx="2141933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/>
              <a:t>Павленко </a:t>
            </a:r>
            <a:r>
              <a:rPr lang="ru-RU" sz="1400" b="1" dirty="0" smtClean="0"/>
              <a:t>Александр</a:t>
            </a:r>
          </a:p>
          <a:p>
            <a:pPr algn="ctr"/>
            <a:r>
              <a:rPr lang="ru-RU" sz="1400" b="1" dirty="0" err="1" smtClean="0"/>
              <a:t>Г.Москва</a:t>
            </a:r>
            <a:endParaRPr lang="ru-RU" sz="1400" b="1" dirty="0" smtClean="0"/>
          </a:p>
          <a:p>
            <a:pPr algn="ctr"/>
            <a:r>
              <a:rPr lang="ru-RU" sz="1400" b="1" dirty="0" smtClean="0"/>
              <a:t>Фотокорреспондент </a:t>
            </a:r>
          </a:p>
          <a:p>
            <a:pPr algn="ctr"/>
            <a:r>
              <a:rPr lang="ru-RU" sz="1400" b="1" dirty="0" smtClean="0"/>
              <a:t>1 категории,</a:t>
            </a:r>
          </a:p>
          <a:p>
            <a:pPr algn="ctr"/>
            <a:r>
              <a:rPr lang="ru-RU" sz="1400" b="1" dirty="0"/>
              <a:t>Московский </a:t>
            </a:r>
            <a:r>
              <a:rPr lang="en-US" sz="1400" b="1" dirty="0"/>
              <a:t>DJ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3793192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46094" y="788437"/>
            <a:ext cx="8610600" cy="1293028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Выпускники группы ХДО-1,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2002-2006 год 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974" y="1675360"/>
            <a:ext cx="2271379" cy="403468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12088" y="5853655"/>
            <a:ext cx="2746265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/>
              <a:t>Тиссен Ксения</a:t>
            </a:r>
          </a:p>
          <a:p>
            <a:pPr algn="ctr"/>
            <a:r>
              <a:rPr lang="ru-RU" sz="1400" b="1" dirty="0"/>
              <a:t>Ландшафтный архитектор,</a:t>
            </a:r>
          </a:p>
          <a:p>
            <a:pPr algn="ctr"/>
            <a:r>
              <a:rPr lang="ru-RU" sz="1400" b="1" dirty="0"/>
              <a:t> Германия, </a:t>
            </a:r>
            <a:r>
              <a:rPr lang="ru-RU" sz="1400" b="1" dirty="0" err="1"/>
              <a:t>Кассель</a:t>
            </a:r>
            <a:endParaRPr lang="ru-RU" sz="14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4" b="13821"/>
          <a:stretch/>
        </p:blipFill>
        <p:spPr>
          <a:xfrm>
            <a:off x="3370868" y="1675359"/>
            <a:ext cx="2297529" cy="403468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1" b="13821"/>
          <a:stretch/>
        </p:blipFill>
        <p:spPr>
          <a:xfrm>
            <a:off x="6143623" y="1675359"/>
            <a:ext cx="2373536" cy="404809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2385" y="1675359"/>
            <a:ext cx="2304880" cy="3957051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8910379" y="5560209"/>
            <a:ext cx="2792050" cy="12977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sz="1400" b="1" dirty="0" err="1"/>
              <a:t>Абдин</a:t>
            </a:r>
            <a:r>
              <a:rPr lang="ru-RU" sz="1400" b="1" dirty="0"/>
              <a:t> Канат. </a:t>
            </a:r>
            <a:endParaRPr lang="ru-RU" sz="1400" b="1" dirty="0" smtClean="0"/>
          </a:p>
          <a:p>
            <a:pPr algn="ctr">
              <a:spcAft>
                <a:spcPts val="1000"/>
              </a:spcAft>
            </a:pPr>
            <a:r>
              <a:rPr lang="ru-RU" sz="1400" b="1" dirty="0" err="1" smtClean="0"/>
              <a:t>Нур</a:t>
            </a:r>
            <a:r>
              <a:rPr lang="ru-RU" sz="1400" b="1" dirty="0" smtClean="0"/>
              <a:t>-Султан </a:t>
            </a:r>
            <a:r>
              <a:rPr lang="ru-RU" sz="1400" b="1" dirty="0"/>
              <a:t>Художественная роспись стен, витражная роспись, барельефы,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909186" y="5778170"/>
            <a:ext cx="322498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Маркова </a:t>
            </a:r>
            <a:r>
              <a:rPr lang="ru-RU" sz="1400" b="1" dirty="0" smtClean="0"/>
              <a:t>Ольга</a:t>
            </a:r>
          </a:p>
          <a:p>
            <a:pPr algn="ctr"/>
            <a:r>
              <a:rPr lang="ru-RU" sz="1400" b="1" dirty="0" smtClean="0"/>
              <a:t>Г. Екатеринбург</a:t>
            </a:r>
          </a:p>
          <a:p>
            <a:pPr algn="ctr"/>
            <a:r>
              <a:rPr lang="ru-RU" sz="1400" b="1" dirty="0" smtClean="0"/>
              <a:t>Дизайнер </a:t>
            </a:r>
            <a:r>
              <a:rPr lang="ru-RU" sz="1400" b="1" dirty="0"/>
              <a:t>корпусной мебели</a:t>
            </a:r>
            <a:r>
              <a:rPr lang="ru-RU" sz="1400" b="1" dirty="0" smtClean="0"/>
              <a:t>, дизайнер рекламы </a:t>
            </a:r>
            <a:endParaRPr lang="ru-RU" sz="14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768891" y="5745933"/>
            <a:ext cx="350148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/>
              <a:t>Миндубаева</a:t>
            </a:r>
            <a:r>
              <a:rPr lang="ru-RU" sz="1400" b="1" dirty="0"/>
              <a:t> Альбина</a:t>
            </a:r>
          </a:p>
          <a:p>
            <a:pPr algn="ctr"/>
            <a:r>
              <a:rPr lang="ru-RU" sz="1400" b="1" dirty="0"/>
              <a:t>г. </a:t>
            </a:r>
            <a:r>
              <a:rPr lang="ru-RU" sz="1400" b="1" dirty="0" err="1"/>
              <a:t>Макинка</a:t>
            </a:r>
            <a:endParaRPr lang="ru-RU" sz="1400" b="1" dirty="0"/>
          </a:p>
          <a:p>
            <a:pPr algn="ctr"/>
            <a:r>
              <a:rPr lang="ru-RU" sz="1400" b="1" dirty="0"/>
              <a:t>Владелец и флорист</a:t>
            </a:r>
          </a:p>
          <a:p>
            <a:pPr algn="ctr"/>
            <a:r>
              <a:rPr lang="ru-RU" sz="1400" b="1" dirty="0"/>
              <a:t> салона цветов «Цветочница», </a:t>
            </a:r>
          </a:p>
        </p:txBody>
      </p:sp>
    </p:spTree>
    <p:extLst>
      <p:ext uri="{BB962C8B-B14F-4D97-AF65-F5344CB8AC3E}">
        <p14:creationId xmlns:p14="http://schemas.microsoft.com/office/powerpoint/2010/main" val="1010256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46094" y="788437"/>
            <a:ext cx="8610600" cy="1293028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Выпускники группы ХДО-1,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2002-2006 год 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040" y="1972014"/>
            <a:ext cx="2238277" cy="31860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5787" y="1972014"/>
            <a:ext cx="2489244" cy="329086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217491" y="5380671"/>
            <a:ext cx="22085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/>
              <a:t>Викунов</a:t>
            </a:r>
            <a:r>
              <a:rPr lang="ru-RU" sz="1400" b="1" dirty="0"/>
              <a:t> Антон</a:t>
            </a:r>
          </a:p>
          <a:p>
            <a:pPr algn="ctr"/>
            <a:r>
              <a:rPr lang="ru-RU" sz="1400" b="1" dirty="0"/>
              <a:t>Талды-Курган,</a:t>
            </a:r>
          </a:p>
          <a:p>
            <a:pPr algn="ctr"/>
            <a:r>
              <a:rPr lang="ru-RU" sz="1400" b="1" dirty="0"/>
              <a:t>Дизайнер рекламы, полиграфия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984701" y="5409644"/>
            <a:ext cx="2686954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 err="1"/>
              <a:t>Жамеш</a:t>
            </a:r>
            <a:r>
              <a:rPr lang="ru-RU" sz="1400" b="1" dirty="0"/>
              <a:t> </a:t>
            </a:r>
            <a:r>
              <a:rPr lang="ru-RU" sz="1400" b="1" dirty="0" err="1"/>
              <a:t>Данияр</a:t>
            </a:r>
            <a:endParaRPr lang="ru-RU" sz="1400" b="1" dirty="0"/>
          </a:p>
          <a:p>
            <a:pPr algn="ctr"/>
            <a:r>
              <a:rPr lang="ru-RU" sz="1400" b="1" dirty="0"/>
              <a:t>Главный архитектор </a:t>
            </a:r>
          </a:p>
          <a:p>
            <a:pPr algn="ctr"/>
            <a:r>
              <a:rPr lang="ru-RU" sz="1400" b="1" dirty="0"/>
              <a:t>ТОО НИПИ АСТАНАГЕНПЛАН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772731" y="5380672"/>
            <a:ext cx="28752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/>
              <a:t>Жумажанова</a:t>
            </a:r>
            <a:r>
              <a:rPr lang="ru-RU" sz="1400" b="1" dirty="0"/>
              <a:t> </a:t>
            </a:r>
            <a:r>
              <a:rPr lang="ru-RU" sz="1400" b="1" dirty="0" err="1"/>
              <a:t>Гульмира</a:t>
            </a:r>
            <a:endParaRPr lang="ru-RU" sz="1400" b="1" dirty="0"/>
          </a:p>
          <a:p>
            <a:pPr algn="ctr"/>
            <a:r>
              <a:rPr lang="ru-RU" sz="1400" b="1" dirty="0" err="1"/>
              <a:t>г.Нур</a:t>
            </a:r>
            <a:r>
              <a:rPr lang="ru-RU" sz="1400" b="1" dirty="0"/>
              <a:t>-Султан</a:t>
            </a:r>
          </a:p>
          <a:p>
            <a:pPr algn="ctr"/>
            <a:r>
              <a:rPr lang="ru-RU" sz="1400" b="1" dirty="0" smtClean="0"/>
              <a:t> </a:t>
            </a:r>
            <a:r>
              <a:rPr lang="ru-RU" sz="1400" b="1" dirty="0"/>
              <a:t>Полиграфия, дизайнер рекламы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1245" y="1972014"/>
            <a:ext cx="2417778" cy="329086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15238" y="1972014"/>
            <a:ext cx="2342465" cy="3265938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9515238" y="5409644"/>
            <a:ext cx="242566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 err="1" smtClean="0"/>
              <a:t>Балгинбаев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Кенжеболат</a:t>
            </a:r>
            <a:endParaRPr lang="ru-RU" sz="1400" b="1" dirty="0" smtClean="0"/>
          </a:p>
          <a:p>
            <a:pPr algn="ctr"/>
            <a:r>
              <a:rPr lang="ru-RU" sz="1400" b="1" dirty="0" err="1" smtClean="0"/>
              <a:t>Г.Нур-Сульан</a:t>
            </a:r>
            <a:endParaRPr lang="ru-RU" sz="1400" b="1" dirty="0" smtClean="0"/>
          </a:p>
          <a:p>
            <a:pPr algn="ctr"/>
            <a:r>
              <a:rPr lang="ru-RU" sz="1400" b="1" dirty="0" smtClean="0"/>
              <a:t>Наружная реклама</a:t>
            </a:r>
          </a:p>
          <a:p>
            <a:pPr algn="ctr"/>
            <a:r>
              <a:rPr lang="ru-RU" sz="1400" b="1" dirty="0" smtClean="0"/>
              <a:t> </a:t>
            </a:r>
            <a:r>
              <a:rPr lang="en-US" sz="1400" b="1" dirty="0"/>
              <a:t>BASPADESIGN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3584843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94181" y="347526"/>
            <a:ext cx="8610600" cy="1293028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Выпускники группы ХДО-2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,</a:t>
            </a:r>
            <a:b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2003-2006 год 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02043" y="5473005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b="1" dirty="0" err="1" smtClean="0"/>
              <a:t>Букешев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Даулет</a:t>
            </a:r>
            <a:endParaRPr lang="ru-RU" sz="1400" b="1" dirty="0" smtClean="0"/>
          </a:p>
          <a:p>
            <a:pPr algn="ctr"/>
            <a:r>
              <a:rPr lang="ru-RU" sz="1400" b="1" dirty="0" err="1" smtClean="0"/>
              <a:t>Г.Нур</a:t>
            </a:r>
            <a:r>
              <a:rPr lang="ru-RU" sz="1400" b="1" dirty="0" smtClean="0"/>
              <a:t>-Султан</a:t>
            </a:r>
          </a:p>
          <a:p>
            <a:pPr algn="ctr"/>
            <a:r>
              <a:rPr lang="ru-RU" sz="1400" b="1" dirty="0" smtClean="0"/>
              <a:t>Архитектор, проектировщик </a:t>
            </a:r>
          </a:p>
          <a:p>
            <a:pPr algn="ctr"/>
            <a:r>
              <a:rPr lang="ru-RU" sz="1400" b="1" dirty="0" smtClean="0"/>
              <a:t>архитектурного</a:t>
            </a:r>
          </a:p>
          <a:p>
            <a:pPr algn="ctr"/>
            <a:r>
              <a:rPr lang="ru-RU" sz="1400" b="1" dirty="0" smtClean="0"/>
              <a:t> </a:t>
            </a:r>
            <a:r>
              <a:rPr lang="ru-RU" sz="1400" b="1" dirty="0"/>
              <a:t>бюро </a:t>
            </a:r>
            <a:r>
              <a:rPr lang="ru-RU" sz="1400" b="1" dirty="0" err="1"/>
              <a:t>bd</a:t>
            </a:r>
            <a:r>
              <a:rPr lang="ru-RU" sz="1400" b="1" dirty="0"/>
              <a:t> </a:t>
            </a:r>
            <a:r>
              <a:rPr lang="ru-RU" sz="1400" b="1" dirty="0" err="1"/>
              <a:t>groupkz</a:t>
            </a:r>
            <a:r>
              <a:rPr lang="ru-RU" sz="1400" b="1" dirty="0"/>
              <a:t>, </a:t>
            </a:r>
            <a:r>
              <a:rPr lang="ru-RU" sz="1400" b="1" dirty="0" smtClean="0"/>
              <a:t>графический</a:t>
            </a:r>
          </a:p>
          <a:p>
            <a:pPr algn="ctr"/>
            <a:r>
              <a:rPr lang="ru-RU" sz="1400" b="1" dirty="0" smtClean="0"/>
              <a:t> </a:t>
            </a:r>
            <a:r>
              <a:rPr lang="ru-RU" sz="1400" b="1" dirty="0"/>
              <a:t>дизайнер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671898" y="5787918"/>
            <a:ext cx="3400290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 err="1"/>
              <a:t>Вальнер</a:t>
            </a:r>
            <a:r>
              <a:rPr lang="ru-RU" sz="1400" b="1" dirty="0"/>
              <a:t> Александра</a:t>
            </a:r>
          </a:p>
          <a:p>
            <a:pPr algn="ctr"/>
            <a:r>
              <a:rPr lang="ru-RU" sz="1400" b="1" dirty="0" err="1"/>
              <a:t>Г.Степногорск</a:t>
            </a:r>
            <a:endParaRPr lang="ru-RU" sz="1400" b="1" dirty="0"/>
          </a:p>
          <a:p>
            <a:pPr algn="ctr"/>
            <a:r>
              <a:rPr lang="ru-RU" sz="1400" b="1" dirty="0"/>
              <a:t>Визажист, обучает проф. макияжу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726188" y="5688449"/>
            <a:ext cx="6096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b="1" dirty="0" err="1" smtClean="0"/>
              <a:t>Жуматаев</a:t>
            </a:r>
            <a:r>
              <a:rPr lang="ru-RU" sz="1400" b="1" dirty="0" smtClean="0"/>
              <a:t> </a:t>
            </a:r>
            <a:r>
              <a:rPr lang="ru-RU" sz="1400" b="1" dirty="0" err="1"/>
              <a:t>Акболе</a:t>
            </a:r>
            <a:endParaRPr lang="ru-RU" sz="1400" b="1" dirty="0"/>
          </a:p>
          <a:p>
            <a:pPr algn="ctr"/>
            <a:r>
              <a:rPr lang="ru-RU" sz="1400" b="1" dirty="0" err="1"/>
              <a:t>Г.Нур-Сульан</a:t>
            </a:r>
            <a:endParaRPr lang="ru-RU" sz="1400" b="1" dirty="0"/>
          </a:p>
          <a:p>
            <a:pPr algn="ctr"/>
            <a:r>
              <a:rPr lang="ru-RU" sz="1400" b="1" dirty="0"/>
              <a:t>Гл. специалист в типографии </a:t>
            </a:r>
            <a:endParaRPr lang="ru-RU" sz="1400" b="1" dirty="0" smtClean="0"/>
          </a:p>
          <a:p>
            <a:pPr algn="ctr"/>
            <a:r>
              <a:rPr lang="ru-RU" sz="1400" b="1" dirty="0" smtClean="0"/>
              <a:t>«</a:t>
            </a:r>
            <a:r>
              <a:rPr lang="ru-RU" sz="1400" b="1" dirty="0" err="1"/>
              <a:t>Республ.центр</a:t>
            </a:r>
            <a:r>
              <a:rPr lang="ru-RU" sz="1400" b="1" dirty="0"/>
              <a:t> развития </a:t>
            </a:r>
            <a:endParaRPr lang="ru-RU" sz="1400" b="1" dirty="0" smtClean="0"/>
          </a:p>
          <a:p>
            <a:pPr algn="ctr"/>
            <a:r>
              <a:rPr lang="ru-RU" sz="1400" b="1" dirty="0" smtClean="0"/>
              <a:t>здравоохранения</a:t>
            </a:r>
            <a:r>
              <a:rPr lang="ru-RU" sz="1400" b="1" dirty="0"/>
              <a:t>»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87" b="13374"/>
          <a:stretch/>
        </p:blipFill>
        <p:spPr>
          <a:xfrm>
            <a:off x="3471719" y="1563855"/>
            <a:ext cx="2164656" cy="393192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74" b="15082"/>
          <a:stretch/>
        </p:blipFill>
        <p:spPr>
          <a:xfrm>
            <a:off x="440692" y="1601757"/>
            <a:ext cx="2344349" cy="408669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96617" y="5689607"/>
            <a:ext cx="27514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Кондратьева Анна</a:t>
            </a:r>
          </a:p>
          <a:p>
            <a:pPr algn="ctr"/>
            <a:r>
              <a:rPr lang="ru-RU" sz="1400" b="1" dirty="0"/>
              <a:t>г. </a:t>
            </a:r>
            <a:r>
              <a:rPr lang="ru-RU" sz="1400" b="1" dirty="0" err="1"/>
              <a:t>Нур</a:t>
            </a:r>
            <a:r>
              <a:rPr lang="ru-RU" sz="1400" b="1" dirty="0"/>
              <a:t>-Султан</a:t>
            </a:r>
          </a:p>
          <a:p>
            <a:pPr algn="ctr"/>
            <a:r>
              <a:rPr lang="ru-RU" sz="1400" b="1" dirty="0"/>
              <a:t>мастерская акцентной </a:t>
            </a:r>
          </a:p>
          <a:p>
            <a:pPr algn="ctr"/>
            <a:r>
              <a:rPr lang="ru-RU" sz="1400" b="1" dirty="0"/>
              <a:t>мебели UNDERWOOD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72" b="13978"/>
          <a:stretch/>
        </p:blipFill>
        <p:spPr>
          <a:xfrm>
            <a:off x="6435819" y="1601757"/>
            <a:ext cx="2181704" cy="387124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4937" y="2506132"/>
            <a:ext cx="2579844" cy="2592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247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9927" y="309470"/>
            <a:ext cx="8610600" cy="1293028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Выпускники группы 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ХДО-3,</a:t>
            </a:r>
            <a:b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2004-2007 год 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950315" y="5903891"/>
            <a:ext cx="2119491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 err="1" smtClean="0"/>
              <a:t>Мыктыбаев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Ришат</a:t>
            </a:r>
            <a:endParaRPr lang="ru-RU" sz="1400" b="1" dirty="0" smtClean="0"/>
          </a:p>
          <a:p>
            <a:pPr algn="ctr"/>
            <a:r>
              <a:rPr lang="ru-RU" sz="1400" b="1" dirty="0" err="1" smtClean="0"/>
              <a:t>г.Акколь</a:t>
            </a:r>
            <a:r>
              <a:rPr lang="ru-RU" sz="1400" b="1" dirty="0"/>
              <a:t>. </a:t>
            </a:r>
            <a:endParaRPr lang="ru-RU" sz="1400" b="1" dirty="0" smtClean="0"/>
          </a:p>
          <a:p>
            <a:pPr algn="ctr"/>
            <a:r>
              <a:rPr lang="ru-RU" sz="1400" b="1" dirty="0" smtClean="0"/>
              <a:t>Дизайнер</a:t>
            </a:r>
            <a:r>
              <a:rPr lang="ru-RU" sz="1400" b="1" dirty="0"/>
              <a:t>, скульптор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72" b="14321"/>
          <a:stretch/>
        </p:blipFill>
        <p:spPr>
          <a:xfrm>
            <a:off x="743872" y="1479021"/>
            <a:ext cx="2296055" cy="405668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534500" y="5580726"/>
            <a:ext cx="370998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 smtClean="0"/>
              <a:t>Чикунов</a:t>
            </a:r>
            <a:r>
              <a:rPr lang="ru-RU" sz="1400" b="1" dirty="0" smtClean="0"/>
              <a:t> Илья</a:t>
            </a:r>
          </a:p>
          <a:p>
            <a:pPr algn="ctr"/>
            <a:r>
              <a:rPr lang="ru-RU" sz="1400" b="1" dirty="0" err="1" smtClean="0"/>
              <a:t>Г.Москва</a:t>
            </a:r>
            <a:endParaRPr lang="ru-RU" sz="1400" b="1" dirty="0" smtClean="0"/>
          </a:p>
          <a:p>
            <a:pPr algn="ctr"/>
            <a:r>
              <a:rPr lang="ru-RU" sz="1400" b="1" dirty="0" smtClean="0"/>
              <a:t>Руководитель </a:t>
            </a:r>
            <a:r>
              <a:rPr lang="ru-RU" sz="1400" b="1" dirty="0"/>
              <a:t>IT-команды </a:t>
            </a:r>
            <a:r>
              <a:rPr lang="ru-RU" sz="1400" b="1" dirty="0" smtClean="0"/>
              <a:t>компании, </a:t>
            </a:r>
          </a:p>
          <a:p>
            <a:pPr algn="ctr"/>
            <a:r>
              <a:rPr lang="ru-RU" sz="1400" b="1" dirty="0" smtClean="0"/>
              <a:t>арт директор</a:t>
            </a:r>
          </a:p>
          <a:p>
            <a:pPr algn="ctr"/>
            <a:r>
              <a:rPr lang="ru-RU" sz="1400" b="1" dirty="0" smtClean="0"/>
              <a:t> </a:t>
            </a:r>
            <a:r>
              <a:rPr lang="ru-RU" sz="1400" b="1" dirty="0"/>
              <a:t>Альфа-Банк, Москва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726102" y="5688449"/>
            <a:ext cx="341802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Шарап Валентина</a:t>
            </a:r>
          </a:p>
          <a:p>
            <a:pPr algn="ctr"/>
            <a:r>
              <a:rPr lang="ru-RU" sz="1400" b="1" dirty="0" err="1" smtClean="0"/>
              <a:t>г.Степногорск</a:t>
            </a:r>
            <a:endParaRPr lang="ru-RU" sz="1400" b="1" dirty="0"/>
          </a:p>
          <a:p>
            <a:pPr algn="ctr"/>
            <a:r>
              <a:rPr lang="ru-RU" sz="1400" b="1" dirty="0" smtClean="0"/>
              <a:t>Преподаватель</a:t>
            </a:r>
          </a:p>
          <a:p>
            <a:pPr algn="ctr"/>
            <a:r>
              <a:rPr lang="ru-RU" sz="1400" b="1" dirty="0" smtClean="0"/>
              <a:t>Детская </a:t>
            </a:r>
            <a:r>
              <a:rPr lang="ru-RU" sz="1400" b="1" dirty="0"/>
              <a:t>Художественная школа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32" b="14167"/>
          <a:stretch/>
        </p:blipFill>
        <p:spPr>
          <a:xfrm>
            <a:off x="4063576" y="1446467"/>
            <a:ext cx="2307209" cy="410170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25" b="14584"/>
          <a:stretch/>
        </p:blipFill>
        <p:spPr>
          <a:xfrm>
            <a:off x="7090180" y="1464739"/>
            <a:ext cx="2400183" cy="4122536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28943" y="5676185"/>
            <a:ext cx="311653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Ворончихин Яков</a:t>
            </a:r>
          </a:p>
          <a:p>
            <a:pPr algn="ctr"/>
            <a:r>
              <a:rPr lang="ru-RU" sz="1400" b="1" dirty="0" smtClean="0"/>
              <a:t>г</a:t>
            </a:r>
            <a:r>
              <a:rPr lang="ru-RU" sz="1400" b="1" dirty="0"/>
              <a:t>. </a:t>
            </a:r>
            <a:r>
              <a:rPr lang="ru-RU" sz="1400" b="1" dirty="0" err="1" smtClean="0"/>
              <a:t>Нур</a:t>
            </a:r>
            <a:r>
              <a:rPr lang="ru-RU" sz="1400" b="1" dirty="0" smtClean="0"/>
              <a:t>-Султан</a:t>
            </a:r>
            <a:endParaRPr lang="ru-RU" sz="1400" b="1" dirty="0"/>
          </a:p>
          <a:p>
            <a:pPr algn="ctr"/>
            <a:r>
              <a:rPr lang="ru-RU" sz="1400" b="1" dirty="0"/>
              <a:t>«Багетный двор</a:t>
            </a:r>
            <a:r>
              <a:rPr lang="ru-RU" sz="1400" b="1" dirty="0" smtClean="0"/>
              <a:t>»,</a:t>
            </a:r>
          </a:p>
          <a:p>
            <a:pPr algn="ctr"/>
            <a:r>
              <a:rPr lang="ru-RU" sz="1400" b="1" dirty="0" smtClean="0"/>
              <a:t> </a:t>
            </a:r>
            <a:r>
              <a:rPr lang="ru-RU" sz="1400" b="1" dirty="0"/>
              <a:t>дизайнер интерьера Studio54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04" r="12684"/>
          <a:stretch/>
        </p:blipFill>
        <p:spPr>
          <a:xfrm>
            <a:off x="9974231" y="3009821"/>
            <a:ext cx="1879295" cy="257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595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84692" y="190497"/>
            <a:ext cx="8610600" cy="1293028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Выпускники группы 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ХДО-4,</a:t>
            </a:r>
            <a:b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2005-2008 год 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445" y="1669124"/>
            <a:ext cx="2101938" cy="367216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4502" y="5341284"/>
            <a:ext cx="28398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 smtClean="0"/>
              <a:t>Агатаев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Серик</a:t>
            </a:r>
            <a:endParaRPr lang="ru-RU" sz="1400" b="1" dirty="0" smtClean="0"/>
          </a:p>
          <a:p>
            <a:pPr algn="ctr"/>
            <a:r>
              <a:rPr lang="ru-RU" sz="1400" b="1" dirty="0" err="1" smtClean="0"/>
              <a:t>Г.Алматы</a:t>
            </a:r>
            <a:endParaRPr lang="ru-RU" sz="1400" b="1" dirty="0" smtClean="0"/>
          </a:p>
          <a:p>
            <a:pPr algn="ctr"/>
            <a:r>
              <a:rPr lang="ru-RU" sz="1400" b="1" dirty="0" smtClean="0"/>
              <a:t>Преподаватель </a:t>
            </a:r>
            <a:r>
              <a:rPr lang="ru-RU" sz="1400" b="1" dirty="0"/>
              <a:t>, зам декана</a:t>
            </a:r>
          </a:p>
          <a:p>
            <a:pPr algn="ctr"/>
            <a:r>
              <a:rPr lang="ru-RU" sz="1400" b="1" dirty="0"/>
              <a:t>Казахстанской </a:t>
            </a:r>
            <a:r>
              <a:rPr lang="ru-RU" sz="1400" b="1" dirty="0" err="1"/>
              <a:t>нац.академии</a:t>
            </a:r>
            <a:r>
              <a:rPr lang="ru-RU" sz="1400" b="1" dirty="0"/>
              <a:t> искусств </a:t>
            </a:r>
            <a:endParaRPr lang="ru-RU" sz="1400" b="1" dirty="0" smtClean="0"/>
          </a:p>
          <a:p>
            <a:pPr algn="ctr"/>
            <a:r>
              <a:rPr lang="ru-RU" sz="1400" b="1" dirty="0" smtClean="0"/>
              <a:t>им</a:t>
            </a:r>
            <a:r>
              <a:rPr lang="ru-RU" sz="1400" b="1" dirty="0"/>
              <a:t>. </a:t>
            </a:r>
            <a:r>
              <a:rPr lang="ru-RU" sz="1400" b="1" dirty="0" err="1" smtClean="0"/>
              <a:t>Жургенова</a:t>
            </a:r>
            <a:endParaRPr lang="ru-RU" sz="1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895599" y="5392563"/>
            <a:ext cx="28854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/>
              <a:t>Белолипецкий</a:t>
            </a:r>
            <a:r>
              <a:rPr lang="ru-RU" sz="1400" b="1" dirty="0"/>
              <a:t> </a:t>
            </a:r>
            <a:r>
              <a:rPr lang="ru-RU" sz="1400" b="1" dirty="0" smtClean="0"/>
              <a:t>Василий</a:t>
            </a:r>
          </a:p>
          <a:p>
            <a:pPr algn="ctr"/>
            <a:r>
              <a:rPr lang="ru-RU" sz="1400" b="1" dirty="0" smtClean="0"/>
              <a:t>Идрисова Марал</a:t>
            </a:r>
          </a:p>
          <a:p>
            <a:pPr algn="ctr"/>
            <a:r>
              <a:rPr lang="ru-RU" sz="1400" b="1" dirty="0" err="1" smtClean="0"/>
              <a:t>Г.Нур</a:t>
            </a:r>
            <a:r>
              <a:rPr lang="ru-RU" sz="1400" b="1" dirty="0" smtClean="0"/>
              <a:t>-Султан</a:t>
            </a:r>
          </a:p>
          <a:p>
            <a:pPr algn="ctr"/>
            <a:r>
              <a:rPr lang="ru-RU" sz="1400" b="1" dirty="0" smtClean="0"/>
              <a:t>ландшафтный </a:t>
            </a:r>
            <a:r>
              <a:rPr lang="ru-RU" sz="1400" b="1" dirty="0"/>
              <a:t>дизайн, </a:t>
            </a:r>
            <a:endParaRPr lang="ru-RU" sz="1400" b="1" dirty="0" smtClean="0"/>
          </a:p>
          <a:p>
            <a:pPr algn="ctr"/>
            <a:r>
              <a:rPr lang="ru-RU" sz="1400" b="1" dirty="0" smtClean="0"/>
              <a:t>Макетирование</a:t>
            </a:r>
          </a:p>
          <a:p>
            <a:pPr algn="ctr"/>
            <a:r>
              <a:rPr lang="ru-RU" sz="1400" b="1" dirty="0" smtClean="0"/>
              <a:t> </a:t>
            </a:r>
            <a:r>
              <a:rPr lang="ru-RU" sz="1400" b="1" dirty="0" err="1"/>
              <a:t>david</a:t>
            </a:r>
            <a:r>
              <a:rPr lang="ru-RU" sz="1400" b="1" dirty="0"/>
              <a:t> </a:t>
            </a:r>
            <a:r>
              <a:rPr lang="ru-RU" sz="1400" b="1" dirty="0" err="1"/>
              <a:t>studio</a:t>
            </a:r>
            <a:r>
              <a:rPr lang="ru-RU" sz="1400" b="1" dirty="0"/>
              <a:t> </a:t>
            </a:r>
            <a:r>
              <a:rPr lang="ru-RU" sz="1400" b="1" dirty="0" err="1"/>
              <a:t>ast</a:t>
            </a:r>
            <a:endParaRPr lang="ru-RU" sz="14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7" b="15135"/>
          <a:stretch/>
        </p:blipFill>
        <p:spPr>
          <a:xfrm>
            <a:off x="3284692" y="1669124"/>
            <a:ext cx="2107255" cy="367029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185868" y="5433616"/>
            <a:ext cx="203006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/>
              <a:t>Шарипова</a:t>
            </a:r>
            <a:r>
              <a:rPr lang="ru-RU" sz="1400" b="1" dirty="0"/>
              <a:t> Инга</a:t>
            </a:r>
          </a:p>
          <a:p>
            <a:pPr algn="ctr"/>
            <a:r>
              <a:rPr lang="ru-RU" sz="1400" b="1" dirty="0"/>
              <a:t>г. </a:t>
            </a:r>
            <a:r>
              <a:rPr lang="ru-RU" sz="1400" b="1" dirty="0" err="1" smtClean="0"/>
              <a:t>Нур</a:t>
            </a:r>
            <a:r>
              <a:rPr lang="ru-RU" sz="1400" b="1" dirty="0" smtClean="0"/>
              <a:t>-Султан</a:t>
            </a:r>
            <a:endParaRPr lang="ru-RU" sz="1400" b="1" dirty="0"/>
          </a:p>
          <a:p>
            <a:pPr algn="ctr"/>
            <a:r>
              <a:rPr lang="ru-RU" sz="1400" b="1" dirty="0"/>
              <a:t>Дизайнер интерьеров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9" b="14884"/>
          <a:stretch/>
        </p:blipFill>
        <p:spPr>
          <a:xfrm>
            <a:off x="6185868" y="1669124"/>
            <a:ext cx="2095289" cy="367029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74" b="14893"/>
          <a:stretch/>
        </p:blipFill>
        <p:spPr>
          <a:xfrm>
            <a:off x="9075078" y="1632467"/>
            <a:ext cx="2120820" cy="3743607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8522033" y="5433616"/>
            <a:ext cx="346168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Козлова Наталья</a:t>
            </a:r>
          </a:p>
          <a:p>
            <a:pPr algn="ctr"/>
            <a:r>
              <a:rPr lang="ru-RU" sz="1400" b="1" dirty="0" err="1" smtClean="0"/>
              <a:t>г.Нур</a:t>
            </a:r>
            <a:r>
              <a:rPr lang="ru-RU" sz="1400" b="1" dirty="0" smtClean="0"/>
              <a:t>-Султан</a:t>
            </a:r>
          </a:p>
          <a:p>
            <a:pPr algn="ctr"/>
            <a:r>
              <a:rPr lang="ru-RU" sz="1400" b="1" dirty="0" smtClean="0"/>
              <a:t>дизайнер </a:t>
            </a:r>
            <a:r>
              <a:rPr lang="ru-RU" sz="1400" b="1" dirty="0"/>
              <a:t>в мебельном салоне</a:t>
            </a:r>
          </a:p>
        </p:txBody>
      </p:sp>
    </p:spTree>
    <p:extLst>
      <p:ext uri="{BB962C8B-B14F-4D97-AF65-F5344CB8AC3E}">
        <p14:creationId xmlns:p14="http://schemas.microsoft.com/office/powerpoint/2010/main" val="586466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50782" y="235734"/>
            <a:ext cx="8610600" cy="918998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Выпускники 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групп</a:t>
            </a:r>
            <a:b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 ХДО-5, ХДО-6,ХДО-8 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168073" y="5865856"/>
            <a:ext cx="38957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 smtClean="0"/>
              <a:t>Мурахтанова</a:t>
            </a:r>
            <a:r>
              <a:rPr lang="ru-RU" sz="1400" b="1" dirty="0" smtClean="0"/>
              <a:t> Дарья</a:t>
            </a:r>
          </a:p>
          <a:p>
            <a:pPr algn="ctr"/>
            <a:r>
              <a:rPr lang="ru-RU" sz="1400" b="1" dirty="0" err="1" smtClean="0"/>
              <a:t>г.Степногорск</a:t>
            </a:r>
            <a:endParaRPr lang="ru-RU" sz="1400" b="1" dirty="0"/>
          </a:p>
          <a:p>
            <a:pPr algn="ctr"/>
            <a:r>
              <a:rPr lang="ru-RU" sz="1400" b="1" dirty="0" smtClean="0"/>
              <a:t>Владелец Студия </a:t>
            </a:r>
            <a:r>
              <a:rPr lang="en-US" sz="1400" b="1" dirty="0"/>
              <a:t>ART LIFE </a:t>
            </a:r>
          </a:p>
          <a:p>
            <a:pPr algn="ctr"/>
            <a:r>
              <a:rPr lang="ru-RU" sz="1400" b="1" dirty="0" smtClean="0"/>
              <a:t>Обучение </a:t>
            </a:r>
            <a:r>
              <a:rPr lang="ru-RU" sz="1400" b="1" dirty="0"/>
              <a:t>творчеству детей и </a:t>
            </a:r>
            <a:r>
              <a:rPr lang="ru-RU" sz="1400" b="1" dirty="0" smtClean="0"/>
              <a:t>взрослых</a:t>
            </a:r>
            <a:endParaRPr lang="ru-RU" sz="14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0" b="15000"/>
          <a:stretch/>
        </p:blipFill>
        <p:spPr>
          <a:xfrm>
            <a:off x="634995" y="1394911"/>
            <a:ext cx="2441070" cy="427187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264326" y="5800636"/>
            <a:ext cx="2855269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 err="1"/>
              <a:t>Кадей</a:t>
            </a:r>
            <a:r>
              <a:rPr lang="ru-RU" sz="1400" b="1" dirty="0"/>
              <a:t> Татьяна</a:t>
            </a:r>
          </a:p>
          <a:p>
            <a:pPr algn="ctr"/>
            <a:r>
              <a:rPr lang="ru-RU" sz="1400" b="1" dirty="0" err="1"/>
              <a:t>Г.Нур</a:t>
            </a:r>
            <a:r>
              <a:rPr lang="ru-RU" sz="1400" b="1" dirty="0"/>
              <a:t>-Султан</a:t>
            </a:r>
          </a:p>
          <a:p>
            <a:pPr algn="ctr"/>
            <a:r>
              <a:rPr lang="ru-RU" sz="1400" b="1" dirty="0"/>
              <a:t>Дизайнер мебели </a:t>
            </a:r>
            <a:r>
              <a:rPr lang="en-US" sz="1400" b="1" dirty="0" err="1"/>
              <a:t>Ajk_mebel</a:t>
            </a:r>
            <a:r>
              <a:rPr lang="en-US" sz="1400" b="1" dirty="0"/>
              <a:t> </a:t>
            </a:r>
            <a:endParaRPr lang="ru-RU" sz="1400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82" b="14574"/>
          <a:stretch/>
        </p:blipFill>
        <p:spPr>
          <a:xfrm>
            <a:off x="3526160" y="1327673"/>
            <a:ext cx="2460216" cy="436524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552455" y="5710048"/>
            <a:ext cx="421403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/>
              <a:t>Слоква</a:t>
            </a:r>
            <a:r>
              <a:rPr lang="ru-RU" sz="1400" b="1" dirty="0"/>
              <a:t> Сергей</a:t>
            </a:r>
          </a:p>
          <a:p>
            <a:pPr algn="ctr"/>
            <a:r>
              <a:rPr lang="ru-RU" sz="1400" b="1" dirty="0" err="1"/>
              <a:t>Г.Нур</a:t>
            </a:r>
            <a:r>
              <a:rPr lang="ru-RU" sz="1400" b="1" dirty="0"/>
              <a:t>-Султан</a:t>
            </a:r>
          </a:p>
          <a:p>
            <a:pPr algn="ctr"/>
            <a:r>
              <a:rPr lang="ru-RU" sz="1400" b="1" dirty="0" err="1"/>
              <a:t>Комерческий</a:t>
            </a:r>
            <a:r>
              <a:rPr lang="ru-RU" sz="1400" b="1" dirty="0"/>
              <a:t> директор</a:t>
            </a:r>
          </a:p>
          <a:p>
            <a:pPr algn="ctr"/>
            <a:r>
              <a:rPr lang="ru-RU" sz="1400" b="1" dirty="0"/>
              <a:t> строительной компании </a:t>
            </a:r>
            <a:endParaRPr lang="ru-RU" sz="1400" b="1" dirty="0" smtClean="0"/>
          </a:p>
          <a:p>
            <a:pPr algn="ctr"/>
            <a:r>
              <a:rPr lang="ru-RU" sz="1400" b="1" dirty="0" smtClean="0"/>
              <a:t>ADK </a:t>
            </a:r>
            <a:r>
              <a:rPr lang="ru-RU" sz="1400" b="1" dirty="0" err="1"/>
              <a:t>Building</a:t>
            </a:r>
            <a:r>
              <a:rPr lang="ru-RU" sz="1400" b="1" dirty="0"/>
              <a:t> </a:t>
            </a:r>
            <a:r>
              <a:rPr lang="ru-RU" sz="1400" b="1" dirty="0" err="1"/>
              <a:t>Group</a:t>
            </a:r>
            <a:endParaRPr lang="ru-RU" sz="1400" b="1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47" b="15186"/>
          <a:stretch/>
        </p:blipFill>
        <p:spPr>
          <a:xfrm>
            <a:off x="6284071" y="1327673"/>
            <a:ext cx="2734684" cy="4355237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9357450" y="5817769"/>
            <a:ext cx="250902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 smtClean="0"/>
              <a:t>Майорова Галина</a:t>
            </a:r>
          </a:p>
          <a:p>
            <a:pPr algn="ctr"/>
            <a:r>
              <a:rPr lang="ru-RU" sz="1400" b="1" dirty="0" err="1" smtClean="0"/>
              <a:t>Г.Степногорск</a:t>
            </a:r>
            <a:endParaRPr lang="ru-RU" sz="1400" b="1" dirty="0" smtClean="0"/>
          </a:p>
          <a:p>
            <a:pPr algn="ctr"/>
            <a:r>
              <a:rPr lang="ru-RU" sz="1400" b="1" dirty="0" smtClean="0"/>
              <a:t>Преподаватель </a:t>
            </a:r>
            <a:r>
              <a:rPr lang="ru-RU" sz="1400" b="1" dirty="0"/>
              <a:t>по </a:t>
            </a:r>
            <a:r>
              <a:rPr lang="ru-RU" sz="1400" b="1" dirty="0" smtClean="0"/>
              <a:t>курсы</a:t>
            </a:r>
          </a:p>
          <a:p>
            <a:pPr algn="ctr"/>
            <a:r>
              <a:rPr lang="ru-RU" sz="1400" b="1" dirty="0" smtClean="0"/>
              <a:t> </a:t>
            </a:r>
            <a:r>
              <a:rPr lang="ru-RU" sz="1400" b="1" dirty="0"/>
              <a:t>Творческое развитие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1" b="14815"/>
          <a:stretch/>
        </p:blipFill>
        <p:spPr>
          <a:xfrm>
            <a:off x="9314020" y="1283030"/>
            <a:ext cx="2552449" cy="4485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9251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7729" y="466407"/>
            <a:ext cx="8610600" cy="1293028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Выпускники группы 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ХДО-7,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2008-2011 год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066971" y="5609292"/>
            <a:ext cx="21226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 err="1"/>
              <a:t>Раицкий</a:t>
            </a:r>
            <a:r>
              <a:rPr lang="ru-RU" sz="1400" b="1" dirty="0"/>
              <a:t> Александр</a:t>
            </a:r>
          </a:p>
          <a:p>
            <a:pPr algn="ctr"/>
            <a:r>
              <a:rPr lang="ru-RU" sz="1400" b="1" dirty="0"/>
              <a:t>Скульптор, дизайнер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204" y="1112921"/>
            <a:ext cx="2475191" cy="43407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40" b="15185"/>
          <a:stretch/>
        </p:blipFill>
        <p:spPr>
          <a:xfrm>
            <a:off x="3836577" y="1112920"/>
            <a:ext cx="2488661" cy="437307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-967681" y="5483458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b="1" dirty="0" smtClean="0"/>
              <a:t>Забродина Людмила</a:t>
            </a:r>
          </a:p>
          <a:p>
            <a:pPr algn="ctr"/>
            <a:r>
              <a:rPr lang="ru-RU" sz="1400" b="1" dirty="0" err="1" smtClean="0"/>
              <a:t>г.Степногорск</a:t>
            </a:r>
            <a:r>
              <a:rPr lang="ru-RU" sz="1400" b="1" dirty="0" smtClean="0"/>
              <a:t> </a:t>
            </a:r>
          </a:p>
          <a:p>
            <a:pPr algn="ctr"/>
            <a:r>
              <a:rPr lang="ru-RU" sz="1400" b="1" dirty="0" smtClean="0"/>
              <a:t>Дизайнер </a:t>
            </a:r>
            <a:r>
              <a:rPr lang="ru-RU" sz="1400" b="1" dirty="0"/>
              <a:t>рекламы в </a:t>
            </a:r>
            <a:r>
              <a:rPr lang="en-US" sz="1400" b="1" dirty="0" smtClean="0"/>
              <a:t>SM</a:t>
            </a:r>
            <a:r>
              <a:rPr lang="ru-RU" sz="1400" b="1" dirty="0" err="1" smtClean="0"/>
              <a:t>АРт</a:t>
            </a:r>
            <a:r>
              <a:rPr lang="ru-RU" sz="1400" b="1" dirty="0" smtClean="0"/>
              <a:t> </a:t>
            </a:r>
            <a:r>
              <a:rPr lang="ru-RU" sz="1400" b="1" dirty="0"/>
              <a:t>студии, </a:t>
            </a:r>
            <a:endParaRPr lang="ru-RU" sz="1400" b="1" dirty="0" smtClean="0"/>
          </a:p>
          <a:p>
            <a:pPr algn="ctr"/>
            <a:r>
              <a:rPr lang="ru-RU" sz="1400" b="1" dirty="0" smtClean="0"/>
              <a:t>графический </a:t>
            </a:r>
            <a:r>
              <a:rPr lang="ru-RU" sz="1400" b="1" dirty="0"/>
              <a:t>дизайнер, фитнес тренер</a:t>
            </a:r>
          </a:p>
        </p:txBody>
      </p:sp>
    </p:spTree>
    <p:extLst>
      <p:ext uri="{BB962C8B-B14F-4D97-AF65-F5344CB8AC3E}">
        <p14:creationId xmlns:p14="http://schemas.microsoft.com/office/powerpoint/2010/main" val="1306605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63899" y="269073"/>
            <a:ext cx="8610600" cy="1293028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Выпускники группы 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ХДО-9,</a:t>
            </a:r>
            <a:b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2010-2013 год 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84200" y="5645835"/>
            <a:ext cx="38989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Щербаков Егор</a:t>
            </a:r>
          </a:p>
          <a:p>
            <a:pPr algn="ctr"/>
            <a:r>
              <a:rPr lang="ru-RU" sz="1400" b="1" dirty="0" err="1" smtClean="0"/>
              <a:t>Г.Кокшетау</a:t>
            </a:r>
            <a:endParaRPr lang="ru-RU" sz="1400" b="1" dirty="0" smtClean="0"/>
          </a:p>
          <a:p>
            <a:pPr algn="ctr"/>
            <a:r>
              <a:rPr lang="ru-RU" sz="1400" b="1" dirty="0" smtClean="0"/>
              <a:t>ТОО </a:t>
            </a:r>
            <a:r>
              <a:rPr lang="ru-RU" sz="1400" b="1" dirty="0"/>
              <a:t>Проект Строй-SNN проектирование </a:t>
            </a:r>
            <a:r>
              <a:rPr lang="ru-RU" sz="1400" b="1" dirty="0" err="1"/>
              <a:t>гражд.и</a:t>
            </a:r>
            <a:r>
              <a:rPr lang="ru-RU" sz="1400" b="1" dirty="0"/>
              <a:t> </a:t>
            </a:r>
            <a:r>
              <a:rPr lang="ru-RU" sz="1400" b="1" dirty="0" err="1"/>
              <a:t>промышл.сооружений</a:t>
            </a:r>
            <a:endParaRPr lang="ru-RU" sz="1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091309" y="5753556"/>
            <a:ext cx="2286203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 smtClean="0"/>
              <a:t>Романова Александра</a:t>
            </a:r>
          </a:p>
          <a:p>
            <a:pPr algn="ctr"/>
            <a:r>
              <a:rPr lang="ru-RU" sz="1400" b="1" dirty="0" err="1" smtClean="0"/>
              <a:t>Г.Степногорск</a:t>
            </a:r>
            <a:endParaRPr lang="ru-RU" sz="1400" b="1" dirty="0" smtClean="0"/>
          </a:p>
          <a:p>
            <a:pPr algn="ctr"/>
            <a:r>
              <a:rPr lang="ru-RU" sz="1400" b="1" dirty="0" smtClean="0"/>
              <a:t>Художник портретист</a:t>
            </a:r>
            <a:endParaRPr lang="ru-RU" sz="14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97" b="13517"/>
          <a:stretch/>
        </p:blipFill>
        <p:spPr>
          <a:xfrm>
            <a:off x="5058413" y="1454835"/>
            <a:ext cx="2351993" cy="4191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5" b="14630"/>
          <a:stretch/>
        </p:blipFill>
        <p:spPr>
          <a:xfrm>
            <a:off x="1555041" y="1454835"/>
            <a:ext cx="2362907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941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Выпускники группы 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ХДО-11,</a:t>
            </a:r>
            <a:b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2011-2014 год 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36600" y="5861735"/>
            <a:ext cx="6096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b="1" dirty="0" err="1" smtClean="0"/>
              <a:t>Рахметулин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Кайрат</a:t>
            </a:r>
            <a:endParaRPr lang="ru-RU" sz="1400" b="1" dirty="0" smtClean="0"/>
          </a:p>
          <a:p>
            <a:pPr algn="ctr"/>
            <a:r>
              <a:rPr lang="ru-RU" sz="1400" b="1" dirty="0" err="1" smtClean="0"/>
              <a:t>Г.Степногорск</a:t>
            </a:r>
            <a:endParaRPr lang="ru-RU" sz="1400" b="1" dirty="0" smtClean="0"/>
          </a:p>
          <a:p>
            <a:pPr algn="ctr"/>
            <a:r>
              <a:rPr lang="ru-RU" sz="1400" b="1" dirty="0" smtClean="0"/>
              <a:t>Дизайнер </a:t>
            </a:r>
            <a:r>
              <a:rPr lang="ru-RU" sz="1400" b="1" dirty="0"/>
              <a:t>наружных рекламных конструкций «</a:t>
            </a:r>
            <a:r>
              <a:rPr lang="ru-RU" sz="1400" b="1" dirty="0" err="1"/>
              <a:t>Standart</a:t>
            </a:r>
            <a:endParaRPr lang="ru-RU" sz="14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7" b="14629"/>
          <a:stretch/>
        </p:blipFill>
        <p:spPr>
          <a:xfrm>
            <a:off x="2597638" y="1574800"/>
            <a:ext cx="2373923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5156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22600" y="292575"/>
            <a:ext cx="8610600" cy="1293028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Выпускники группы 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ХДО-11,</a:t>
            </a:r>
            <a:b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2012-2016 год 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5300" y="5798235"/>
            <a:ext cx="3454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 smtClean="0"/>
              <a:t>Либер</a:t>
            </a:r>
            <a:r>
              <a:rPr lang="ru-RU" sz="1400" b="1" dirty="0" smtClean="0"/>
              <a:t> Александра</a:t>
            </a:r>
          </a:p>
          <a:p>
            <a:pPr algn="ctr"/>
            <a:r>
              <a:rPr lang="ru-RU" sz="1400" b="1" dirty="0" err="1" smtClean="0"/>
              <a:t>Г.Степногорск</a:t>
            </a:r>
            <a:endParaRPr lang="ru-RU" sz="1400" b="1" dirty="0" smtClean="0"/>
          </a:p>
          <a:p>
            <a:pPr algn="ctr"/>
            <a:r>
              <a:rPr lang="ru-RU" sz="1400" b="1" dirty="0" smtClean="0"/>
              <a:t>Визажист</a:t>
            </a:r>
            <a:r>
              <a:rPr lang="ru-RU" sz="1400" b="1" dirty="0"/>
              <a:t>, </a:t>
            </a:r>
            <a:r>
              <a:rPr lang="ru-RU" sz="1400" b="1" dirty="0" err="1"/>
              <a:t>бровист</a:t>
            </a:r>
            <a:r>
              <a:rPr lang="ru-RU" sz="1400" b="1" dirty="0"/>
              <a:t>, </a:t>
            </a:r>
            <a:r>
              <a:rPr lang="ru-RU" sz="1400" b="1" dirty="0" err="1" smtClean="0"/>
              <a:t>проф.обучение</a:t>
            </a:r>
            <a:endParaRPr lang="ru-RU" sz="1400" b="1" dirty="0" smtClean="0"/>
          </a:p>
          <a:p>
            <a:pPr algn="ctr"/>
            <a:r>
              <a:rPr lang="ru-RU" sz="1400" b="1" dirty="0" smtClean="0"/>
              <a:t> </a:t>
            </a:r>
            <a:r>
              <a:rPr lang="ru-RU" sz="1400" b="1" dirty="0"/>
              <a:t>макияжу </a:t>
            </a:r>
            <a:r>
              <a:rPr lang="en-US" sz="1400" b="1" dirty="0" err="1"/>
              <a:t>alex</a:t>
            </a:r>
            <a:r>
              <a:rPr lang="en-US" sz="1400" b="1" dirty="0"/>
              <a:t> li studio</a:t>
            </a:r>
            <a:endParaRPr lang="ru-RU" sz="1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49700" y="5798235"/>
            <a:ext cx="3522118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 smtClean="0"/>
              <a:t>Примак Анастасия</a:t>
            </a:r>
          </a:p>
          <a:p>
            <a:pPr algn="ctr"/>
            <a:r>
              <a:rPr lang="ru-RU" sz="1400" b="1" dirty="0" err="1" smtClean="0"/>
              <a:t>Г.Степногорск</a:t>
            </a:r>
            <a:endParaRPr lang="ru-RU" sz="1400" b="1" dirty="0" smtClean="0"/>
          </a:p>
          <a:p>
            <a:pPr algn="ctr"/>
            <a:r>
              <a:rPr lang="ru-RU" sz="1400" b="1" dirty="0" smtClean="0"/>
              <a:t>Дизайнер</a:t>
            </a:r>
            <a:r>
              <a:rPr lang="ru-RU" sz="1400" b="1" dirty="0"/>
              <a:t>, преподаватель ГККП ВКС.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642099" y="5798235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b="1" dirty="0" err="1" smtClean="0"/>
              <a:t>Хуснулина</a:t>
            </a:r>
            <a:r>
              <a:rPr lang="ru-RU" sz="1400" b="1" dirty="0" smtClean="0"/>
              <a:t> Радия</a:t>
            </a:r>
          </a:p>
          <a:p>
            <a:pPr algn="ctr"/>
            <a:r>
              <a:rPr lang="ru-RU" sz="1400" b="1" dirty="0" err="1" smtClean="0"/>
              <a:t>Г.Степногорск</a:t>
            </a:r>
            <a:endParaRPr lang="ru-RU" sz="1400" b="1" dirty="0" smtClean="0"/>
          </a:p>
          <a:p>
            <a:pPr algn="ctr"/>
            <a:r>
              <a:rPr lang="ru-RU" sz="1400" b="1" dirty="0" smtClean="0"/>
              <a:t>Дизайнер полиграфии</a:t>
            </a:r>
            <a:r>
              <a:rPr lang="ru-RU" sz="1400" b="1" dirty="0"/>
              <a:t>, </a:t>
            </a:r>
            <a:r>
              <a:rPr lang="ru-RU" sz="1400" b="1" dirty="0" err="1"/>
              <a:t>рембрендинг</a:t>
            </a:r>
            <a:r>
              <a:rPr lang="ru-RU" sz="1400" b="1" dirty="0"/>
              <a:t> книг</a:t>
            </a:r>
            <a:r>
              <a:rPr lang="ru-RU" sz="1400" b="1" dirty="0" smtClean="0"/>
              <a:t>,</a:t>
            </a:r>
          </a:p>
          <a:p>
            <a:pPr algn="ctr"/>
            <a:r>
              <a:rPr lang="ru-RU" sz="1400" b="1" dirty="0" smtClean="0"/>
              <a:t> </a:t>
            </a:r>
            <a:r>
              <a:rPr lang="ru-RU" sz="1400" b="1" dirty="0"/>
              <a:t>обучение живописи в </a:t>
            </a:r>
            <a:r>
              <a:rPr lang="ru-RU" sz="1400" b="1" dirty="0" err="1"/>
              <a:t>Алем</a:t>
            </a:r>
            <a:endParaRPr lang="ru-RU" sz="14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40" b="14630"/>
          <a:stretch/>
        </p:blipFill>
        <p:spPr>
          <a:xfrm>
            <a:off x="8749914" y="1639920"/>
            <a:ext cx="2288539" cy="404967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6" b="15185"/>
          <a:stretch/>
        </p:blipFill>
        <p:spPr>
          <a:xfrm>
            <a:off x="4914752" y="1669310"/>
            <a:ext cx="2324248" cy="407460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6" b="14259"/>
          <a:stretch/>
        </p:blipFill>
        <p:spPr>
          <a:xfrm>
            <a:off x="1047750" y="1702197"/>
            <a:ext cx="2298700" cy="409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8693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solidFill>
                  <a:srgbClr val="E5224E">
                    <a:lumMod val="75000"/>
                  </a:srgbClr>
                </a:solidFill>
              </a:rPr>
              <a:t>Выпускники группы </a:t>
            </a:r>
            <a:r>
              <a:rPr lang="ru-RU" sz="3600" b="1" dirty="0" smtClean="0">
                <a:solidFill>
                  <a:srgbClr val="E5224E">
                    <a:lumMod val="75000"/>
                  </a:srgbClr>
                </a:solidFill>
              </a:rPr>
              <a:t>Д-2,</a:t>
            </a:r>
            <a:r>
              <a:rPr lang="ru-RU" sz="3600" b="1" dirty="0">
                <a:solidFill>
                  <a:srgbClr val="E5224E">
                    <a:lumMod val="75000"/>
                  </a:srgbClr>
                </a:solidFill>
              </a:rPr>
              <a:t/>
            </a:r>
            <a:br>
              <a:rPr lang="ru-RU" sz="3600" b="1" dirty="0">
                <a:solidFill>
                  <a:srgbClr val="E5224E">
                    <a:lumMod val="75000"/>
                  </a:srgbClr>
                </a:solidFill>
              </a:rPr>
            </a:br>
            <a:r>
              <a:rPr lang="ru-RU" sz="3600" b="1" dirty="0" smtClean="0">
                <a:solidFill>
                  <a:srgbClr val="E5224E">
                    <a:lumMod val="75000"/>
                  </a:srgbClr>
                </a:solidFill>
              </a:rPr>
              <a:t>2016-2020 </a:t>
            </a:r>
            <a:r>
              <a:rPr lang="ru-RU" sz="3600" b="1" dirty="0">
                <a:solidFill>
                  <a:srgbClr val="E5224E">
                    <a:lumMod val="75000"/>
                  </a:srgbClr>
                </a:solidFill>
              </a:rPr>
              <a:t>год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6" b="15740"/>
          <a:stretch/>
        </p:blipFill>
        <p:spPr>
          <a:xfrm>
            <a:off x="203950" y="1612899"/>
            <a:ext cx="2474621" cy="43076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5" b="15185"/>
          <a:stretch/>
        </p:blipFill>
        <p:spPr>
          <a:xfrm>
            <a:off x="3182428" y="1612899"/>
            <a:ext cx="2445712" cy="430767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236836" y="6030434"/>
            <a:ext cx="2196435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 smtClean="0"/>
              <a:t>Антонова Татьяна</a:t>
            </a:r>
          </a:p>
          <a:p>
            <a:pPr algn="ctr"/>
            <a:r>
              <a:rPr lang="ru-RU" sz="1400" b="1" dirty="0" err="1" smtClean="0"/>
              <a:t>Г.Степногорск</a:t>
            </a:r>
            <a:endParaRPr lang="ru-RU" sz="1400" b="1" dirty="0" smtClean="0"/>
          </a:p>
          <a:p>
            <a:pPr algn="ctr"/>
            <a:r>
              <a:rPr lang="ru-RU" sz="1400" b="1" dirty="0" smtClean="0"/>
              <a:t>Мастер п/о ГККП </a:t>
            </a:r>
            <a:r>
              <a:rPr lang="ru-RU" sz="1400" b="1" dirty="0"/>
              <a:t>ВКС.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8800" y="6047571"/>
            <a:ext cx="2491388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 err="1" smtClean="0"/>
              <a:t>Сарсембаева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Гульдаста</a:t>
            </a:r>
            <a:endParaRPr lang="ru-RU" sz="1400" b="1" dirty="0" smtClean="0"/>
          </a:p>
          <a:p>
            <a:pPr algn="ctr"/>
            <a:r>
              <a:rPr lang="ru-RU" sz="1400" b="1" dirty="0" err="1" smtClean="0"/>
              <a:t>Г.Степногорск</a:t>
            </a:r>
            <a:endParaRPr lang="ru-RU" sz="1400" b="1" dirty="0" smtClean="0"/>
          </a:p>
          <a:p>
            <a:pPr algn="ctr"/>
            <a:r>
              <a:rPr lang="ru-RU" sz="1400" b="1" dirty="0" smtClean="0"/>
              <a:t>Мастер п/о ГККП </a:t>
            </a:r>
            <a:r>
              <a:rPr lang="ru-RU" sz="1400" b="1" dirty="0"/>
              <a:t>ВКС.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590905" y="5832128"/>
            <a:ext cx="241284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 smtClean="0"/>
              <a:t>Звягина Елизавета</a:t>
            </a:r>
          </a:p>
          <a:p>
            <a:pPr algn="ctr"/>
            <a:r>
              <a:rPr lang="ru-RU" sz="1400" b="1" dirty="0" err="1" smtClean="0"/>
              <a:t>Г.Степногорск</a:t>
            </a:r>
            <a:endParaRPr lang="ru-RU" sz="1400" b="1" dirty="0" smtClean="0"/>
          </a:p>
          <a:p>
            <a:pPr algn="ctr"/>
            <a:r>
              <a:rPr lang="ru-RU" sz="1400" b="1" dirty="0" smtClean="0"/>
              <a:t>Дизайнер рекламы, </a:t>
            </a:r>
          </a:p>
          <a:p>
            <a:pPr algn="ctr"/>
            <a:r>
              <a:rPr lang="ru-RU" sz="1400" b="1" dirty="0" smtClean="0"/>
              <a:t>полиграфии студия </a:t>
            </a:r>
            <a:r>
              <a:rPr lang="en-US" sz="1400" b="1" dirty="0" smtClean="0"/>
              <a:t>ART</a:t>
            </a:r>
            <a:r>
              <a:rPr lang="ru-RU" sz="1400" b="1" dirty="0" smtClean="0"/>
              <a:t>.</a:t>
            </a:r>
            <a:endParaRPr lang="ru-RU" sz="14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9238949" y="5832128"/>
            <a:ext cx="29530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 smtClean="0"/>
              <a:t>Шишова Ксения</a:t>
            </a:r>
          </a:p>
          <a:p>
            <a:pPr algn="ctr"/>
            <a:r>
              <a:rPr lang="ru-RU" sz="1400" b="1" dirty="0" err="1" smtClean="0"/>
              <a:t>Г.Степногорск</a:t>
            </a:r>
            <a:endParaRPr lang="ru-RU" sz="1400" b="1" dirty="0" smtClean="0"/>
          </a:p>
          <a:p>
            <a:pPr algn="ctr"/>
            <a:r>
              <a:rPr lang="ru-RU" sz="1400" b="1" dirty="0" smtClean="0"/>
              <a:t>Дизайнер рекламы, </a:t>
            </a:r>
          </a:p>
          <a:p>
            <a:pPr algn="ctr"/>
            <a:r>
              <a:rPr lang="ru-RU" sz="1400" b="1" dirty="0" smtClean="0"/>
              <a:t>полиграфии студия </a:t>
            </a:r>
            <a:r>
              <a:rPr lang="en-US" sz="1400" b="1" dirty="0" smtClean="0"/>
              <a:t>STANDART</a:t>
            </a:r>
            <a:r>
              <a:rPr lang="ru-RU" sz="1400" b="1" dirty="0" smtClean="0"/>
              <a:t>.</a:t>
            </a:r>
            <a:endParaRPr lang="ru-RU" sz="1400" b="1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6" t="27070" r="55927" b="39799"/>
          <a:stretch/>
        </p:blipFill>
        <p:spPr>
          <a:xfrm>
            <a:off x="9544005" y="3381021"/>
            <a:ext cx="2272145" cy="227214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10" r="26318" b="59596"/>
          <a:stretch/>
        </p:blipFill>
        <p:spPr>
          <a:xfrm>
            <a:off x="6273001" y="3407256"/>
            <a:ext cx="2965948" cy="2335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076038"/>
      </p:ext>
    </p:extLst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След самолета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 самолета]]</Template>
  <TotalTime>144</TotalTime>
  <Words>458</Words>
  <Application>Microsoft Office PowerPoint</Application>
  <PresentationFormat>Произвольный</PresentationFormat>
  <Paragraphs>165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След самолета</vt:lpstr>
      <vt:lpstr>Наши выпускники-наша гордость!  (Сведения о выпускниках групп ХДО и Дизайнеров)  #50-юбилей колледжа</vt:lpstr>
      <vt:lpstr>Выпускники группы ХДО-1, 2002-2006 год  </vt:lpstr>
      <vt:lpstr>Выпускники группы ХДО-1, 2002-2006 год  </vt:lpstr>
      <vt:lpstr>Выпускники группы ХДО-1, 2002-2006 год  </vt:lpstr>
      <vt:lpstr>Выпускники группы ХДО-2, 2003-2006 год </vt:lpstr>
      <vt:lpstr>Выпускники группы ХДО-3, 2004-2007 год </vt:lpstr>
      <vt:lpstr>Выпускники группы ХДО-4, 2005-2008 год </vt:lpstr>
      <vt:lpstr>Выпускники групп  ХДО-5, ХДО-6,ХДО-8 </vt:lpstr>
      <vt:lpstr>Выпускники группы ХДО-7, 2008-2011 год </vt:lpstr>
      <vt:lpstr>Выпускники группы ХДО-9, 2010-2013 год </vt:lpstr>
      <vt:lpstr>Выпускники группы ХДО-11, 2011-2014 год </vt:lpstr>
      <vt:lpstr>Выпускники группы ХДО-11, 2012-2016 год </vt:lpstr>
      <vt:lpstr>Выпускники группы Д-2, 2016-2020 год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Симметрия и Асимметрия в интерьере</dc:title>
  <dc:creator>Asus VivoBook</dc:creator>
  <cp:lastModifiedBy>Владелец</cp:lastModifiedBy>
  <cp:revision>18</cp:revision>
  <dcterms:created xsi:type="dcterms:W3CDTF">2020-04-08T05:03:18Z</dcterms:created>
  <dcterms:modified xsi:type="dcterms:W3CDTF">2021-10-25T19:11:38Z</dcterms:modified>
</cp:coreProperties>
</file>