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56" r:id="rId4"/>
    <p:sldId id="261" r:id="rId5"/>
    <p:sldId id="262" r:id="rId6"/>
    <p:sldId id="269" r:id="rId7"/>
    <p:sldId id="258" r:id="rId8"/>
    <p:sldId id="268" r:id="rId9"/>
    <p:sldId id="267" r:id="rId10"/>
    <p:sldId id="270" r:id="rId11"/>
    <p:sldId id="257" r:id="rId12"/>
    <p:sldId id="263" r:id="rId13"/>
    <p:sldId id="260" r:id="rId14"/>
    <p:sldId id="25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106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25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025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4795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750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381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079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285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147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665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59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89226D-BDA7-4BC4-93B7-F5E1B2F21DDE}" type="datetimeFigureOut">
              <a:rPr lang="ru-RU" smtClean="0"/>
              <a:t>26.10.2021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751B4F0-55E1-430A-8096-C3F0A7241E5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74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51579" y="954831"/>
            <a:ext cx="9603275" cy="430780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Наши выпускники-</a:t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гордость!»</a:t>
            </a:r>
            <a: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«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Электромонтер» и «</a:t>
            </a: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КИП и А»)</a:t>
            </a:r>
            <a:b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FF0000"/>
                </a:solidFill>
              </a:rPr>
              <a:t>#</a:t>
            </a:r>
            <a:r>
              <a:rPr lang="ru-RU" sz="1200" dirty="0">
                <a:solidFill>
                  <a:srgbClr val="FF0000"/>
                </a:solidFill>
              </a:rPr>
              <a:t>50-юбилей колледжа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                                                     </a:t>
            </a:r>
            <a:r>
              <a:rPr lang="ru-RU" sz="2800" dirty="0" smtClean="0">
                <a:solidFill>
                  <a:srgbClr val="002060"/>
                </a:solidFill>
              </a:rPr>
              <a:t>Мастер п/о: Голубева И.Я.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69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001" y="2016125"/>
            <a:ext cx="3801908" cy="3952223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Байгабылов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Руслан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2003)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Лауреат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конкурса творческой молодежи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Шабыт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664" y="63140"/>
            <a:ext cx="5149970" cy="6699969"/>
          </a:xfrm>
        </p:spPr>
      </p:pic>
    </p:spTree>
    <p:extLst>
      <p:ext uri="{BB962C8B-B14F-4D97-AF65-F5344CB8AC3E}">
        <p14:creationId xmlns:p14="http://schemas.microsoft.com/office/powerpoint/2010/main" val="1317859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47781" y="802298"/>
            <a:ext cx="4528867" cy="254143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ЕВСЮКОВ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(2009) 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участка по ремонту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КИПиа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ТОО «СГХК»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891"/>
            <a:ext cx="6961517" cy="552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6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20906" y="160339"/>
            <a:ext cx="6443932" cy="1090492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9 мая </a:t>
            </a:r>
            <a:r>
              <a:rPr lang="ru-RU" sz="3100" b="1" dirty="0" smtClean="0"/>
              <a:t>(2009) </a:t>
            </a:r>
            <a:r>
              <a:rPr lang="ru-RU" sz="3100" b="1" dirty="0" err="1" smtClean="0"/>
              <a:t>Шиврин</a:t>
            </a:r>
            <a:r>
              <a:rPr lang="ru-RU" sz="3100" b="1" dirty="0" smtClean="0"/>
              <a:t> Роман,  </a:t>
            </a:r>
            <a:r>
              <a:rPr lang="ru-RU" sz="3100" b="1" dirty="0" err="1" smtClean="0"/>
              <a:t>регнер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егор</a:t>
            </a:r>
            <a:r>
              <a:rPr lang="ru-RU" sz="3100" b="1" dirty="0" smtClean="0"/>
              <a:t>,  </a:t>
            </a:r>
            <a:r>
              <a:rPr lang="ru-RU" sz="3100" b="1" dirty="0" err="1" smtClean="0"/>
              <a:t>финк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евгений</a:t>
            </a:r>
            <a:r>
              <a:rPr lang="ru-RU" sz="3100" b="1" dirty="0" smtClean="0"/>
              <a:t>, </a:t>
            </a:r>
            <a:r>
              <a:rPr lang="ru-RU" sz="3100" b="1" dirty="0" err="1" smtClean="0"/>
              <a:t>шарашин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александр</a:t>
            </a:r>
            <a:r>
              <a:rPr lang="ru-RU" sz="3100" b="1" dirty="0" smtClean="0"/>
              <a:t>, </a:t>
            </a:r>
            <a:r>
              <a:rPr lang="ru-RU" sz="3100" b="1" dirty="0" err="1" smtClean="0"/>
              <a:t>васюков</a:t>
            </a:r>
            <a:r>
              <a:rPr lang="ru-RU" sz="3100" b="1" dirty="0" smtClean="0"/>
              <a:t> </a:t>
            </a:r>
            <a:r>
              <a:rPr lang="ru-RU" sz="3100" b="1" dirty="0" err="1" smtClean="0"/>
              <a:t>валерий</a:t>
            </a:r>
            <a:r>
              <a:rPr lang="ru-RU" sz="3100" b="1" dirty="0" smtClean="0"/>
              <a:t>  </a:t>
            </a:r>
            <a:endParaRPr lang="ru-RU" sz="31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12" y="0"/>
            <a:ext cx="4980017" cy="6640024"/>
          </a:xfrm>
        </p:spPr>
      </p:pic>
      <p:sp>
        <p:nvSpPr>
          <p:cNvPr id="6" name="AutoShape 2" descr="blob:https://web.whatsapp.com/8f39e3ab-b777-4fd0-a22e-1109e3cd929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763" y="1943860"/>
            <a:ext cx="3856008" cy="464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142" y="-120770"/>
            <a:ext cx="4734985" cy="204446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Сункар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2008 - 1место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/>
              <a:t>Шиврин</a:t>
            </a:r>
            <a:r>
              <a:rPr lang="ru-RU" sz="2400" b="1" dirty="0" smtClean="0"/>
              <a:t> Роман,  </a:t>
            </a:r>
            <a:r>
              <a:rPr lang="ru-RU" sz="2400" b="1" dirty="0" err="1" smtClean="0"/>
              <a:t>шарашин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александр</a:t>
            </a:r>
            <a:r>
              <a:rPr lang="ru-RU" sz="2400" b="1" dirty="0" smtClean="0"/>
              <a:t>,  </a:t>
            </a:r>
            <a:r>
              <a:rPr lang="ru-RU" sz="2400" b="1" dirty="0" err="1" smtClean="0"/>
              <a:t>сарсенбаев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азат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841" y="353291"/>
            <a:ext cx="6965567" cy="56982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7043"/>
            <a:ext cx="5264727" cy="410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29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66764"/>
            <a:ext cx="6525491" cy="1049235"/>
          </a:xfrm>
        </p:spPr>
        <p:txBody>
          <a:bodyPr>
            <a:normAutofit fontScale="90000"/>
          </a:bodyPr>
          <a:lstStyle/>
          <a:p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Сункар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2009 -1место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/>
              <a:t>Шиврин</a:t>
            </a:r>
            <a:r>
              <a:rPr lang="ru-RU" b="1" dirty="0"/>
              <a:t> Роман,  </a:t>
            </a:r>
            <a:r>
              <a:rPr lang="ru-RU" b="1" dirty="0" err="1" smtClean="0"/>
              <a:t>Кладьков</a:t>
            </a:r>
            <a:r>
              <a:rPr lang="ru-RU" b="1" dirty="0" smtClean="0"/>
              <a:t> </a:t>
            </a:r>
            <a:r>
              <a:rPr lang="ru-RU" b="1" dirty="0" err="1" smtClean="0"/>
              <a:t>валерий,финк</a:t>
            </a:r>
            <a:r>
              <a:rPr lang="ru-RU" b="1" dirty="0" smtClean="0"/>
              <a:t> </a:t>
            </a:r>
            <a:r>
              <a:rPr lang="ru-RU" b="1" dirty="0" err="1" smtClean="0"/>
              <a:t>евгений</a:t>
            </a:r>
            <a:r>
              <a:rPr lang="ru-RU" b="1" dirty="0" smtClean="0"/>
              <a:t>, </a:t>
            </a:r>
            <a:br>
              <a:rPr lang="ru-RU" b="1" dirty="0" smtClean="0"/>
            </a:br>
            <a:r>
              <a:rPr lang="ru-RU" b="1" dirty="0" err="1" smtClean="0"/>
              <a:t>регнер</a:t>
            </a:r>
            <a:r>
              <a:rPr lang="ru-RU" b="1" dirty="0" smtClean="0"/>
              <a:t> </a:t>
            </a:r>
            <a:r>
              <a:rPr lang="ru-RU" b="1" dirty="0" err="1" smtClean="0"/>
              <a:t>егор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146" y="66764"/>
            <a:ext cx="5874327" cy="44057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8827"/>
            <a:ext cx="6489819" cy="486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6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560" y="232095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Сункар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2010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-1место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/>
              <a:t>финк</a:t>
            </a:r>
            <a:r>
              <a:rPr lang="ru-RU" b="1" dirty="0" smtClean="0"/>
              <a:t> </a:t>
            </a:r>
            <a:r>
              <a:rPr lang="ru-RU" b="1" dirty="0" err="1"/>
              <a:t>евгений</a:t>
            </a:r>
            <a:r>
              <a:rPr lang="ru-RU" b="1" dirty="0"/>
              <a:t>, </a:t>
            </a:r>
            <a:r>
              <a:rPr lang="ru-RU" b="1" dirty="0" smtClean="0"/>
              <a:t> </a:t>
            </a:r>
            <a:r>
              <a:rPr lang="ru-RU" b="1" dirty="0" err="1" smtClean="0"/>
              <a:t>шарашин</a:t>
            </a:r>
            <a:r>
              <a:rPr lang="ru-RU" b="1" dirty="0" smtClean="0"/>
              <a:t> </a:t>
            </a:r>
            <a:r>
              <a:rPr lang="ru-RU" b="1" dirty="0" err="1" smtClean="0"/>
              <a:t>александр</a:t>
            </a:r>
            <a:r>
              <a:rPr lang="ru-RU" b="1" dirty="0" smtClean="0"/>
              <a:t>,  </a:t>
            </a:r>
            <a:r>
              <a:rPr lang="ru-RU" b="1" dirty="0" err="1" smtClean="0"/>
              <a:t>Кладьков</a:t>
            </a:r>
            <a:r>
              <a:rPr lang="ru-RU" b="1" dirty="0" smtClean="0"/>
              <a:t> </a:t>
            </a:r>
            <a:r>
              <a:rPr lang="ru-RU" b="1" dirty="0" err="1"/>
              <a:t>валерий</a:t>
            </a:r>
            <a:r>
              <a:rPr lang="ru-RU" b="1" dirty="0"/>
              <a:t>, </a:t>
            </a:r>
            <a:r>
              <a:rPr lang="ru-RU" b="1" dirty="0" smtClean="0"/>
              <a:t> </a:t>
            </a:r>
            <a:r>
              <a:rPr lang="ru-RU" b="1" dirty="0" err="1" smtClean="0"/>
              <a:t>Шиврин</a:t>
            </a:r>
            <a:r>
              <a:rPr lang="ru-RU" b="1" dirty="0" smtClean="0"/>
              <a:t> </a:t>
            </a:r>
            <a:r>
              <a:rPr lang="ru-RU" b="1" dirty="0"/>
              <a:t>Роман, </a:t>
            </a:r>
            <a:r>
              <a:rPr lang="ru-RU" b="1" dirty="0" smtClean="0"/>
              <a:t> </a:t>
            </a:r>
            <a:r>
              <a:rPr lang="ru-RU" b="1" dirty="0" err="1" smtClean="0"/>
              <a:t>регнер</a:t>
            </a:r>
            <a:r>
              <a:rPr lang="ru-RU" b="1" dirty="0" smtClean="0"/>
              <a:t> </a:t>
            </a:r>
            <a:r>
              <a:rPr lang="ru-RU" b="1" dirty="0" err="1"/>
              <a:t>егор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215" y="2284195"/>
            <a:ext cx="5656411" cy="424129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6376"/>
            <a:ext cx="5987569" cy="449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7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5661" y="436419"/>
            <a:ext cx="5607170" cy="4260272"/>
          </a:xfrm>
        </p:spPr>
        <p:txBody>
          <a:bodyPr>
            <a:normAutofit/>
          </a:bodyPr>
          <a:lstStyle/>
          <a:p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Сарсенбаев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азат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(2009)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физической культуры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«Высший колледж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946" y="260898"/>
            <a:ext cx="5569527" cy="659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50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097" y="379708"/>
            <a:ext cx="5908702" cy="5629374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ОЖГИБЕСОВ ДАНИЛА ( 2013 )</a:t>
            </a:r>
            <a:b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Aharoni" panose="02010803020104030203" pitchFamily="2" charset="-79"/>
              </a:rPr>
              <a:t>Заместитель начальника участка эксплуатации  Кип</a:t>
            </a:r>
            <a:r>
              <a:rPr lang="ru-RU" sz="1600" b="1" dirty="0" smtClean="0">
                <a:latin typeface="Times New Roman" panose="02020603050405020304" pitchFamily="18" charset="0"/>
                <a:cs typeface="Aharoni" panose="02010803020104030203" pitchFamily="2" charset="-79"/>
              </a:rPr>
              <a:t>( цех экстракции и кучного выщелачивания)   </a:t>
            </a:r>
            <a:endParaRPr lang="ru-RU" sz="1600" b="1" dirty="0">
              <a:latin typeface="Times New Roman" panose="02020603050405020304" pitchFamily="18" charset="0"/>
              <a:cs typeface="Aharoni" panose="02010803020104030203" pitchFamily="2" charset="-79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36" y="-1"/>
            <a:ext cx="4592782" cy="6794717"/>
          </a:xfrm>
        </p:spPr>
      </p:pic>
    </p:spTree>
    <p:extLst>
      <p:ext uri="{BB962C8B-B14F-4D97-AF65-F5344CB8AC3E}">
        <p14:creationId xmlns:p14="http://schemas.microsoft.com/office/powerpoint/2010/main" val="3163388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653" y="430446"/>
            <a:ext cx="5157038" cy="3788263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МУХАМЕТЖАНОВ </a:t>
            </a:r>
            <a:r>
              <a:rPr lang="ru-RU" sz="4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АРМАН (2013)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600" dirty="0" smtClean="0"/>
              <a:t>-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 кип 6 разряда 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АО «ЕПК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9" y="222523"/>
            <a:ext cx="5091546" cy="647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51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4693" y="120768"/>
            <a:ext cx="3295291" cy="3976779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Ваховский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роман (2018)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производственного обучения   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ГККП « Высший колледж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4545" y="1158028"/>
            <a:ext cx="3566625" cy="5407458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20" y="120769"/>
            <a:ext cx="4650949" cy="660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4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935" y="187036"/>
            <a:ext cx="6334927" cy="1049235"/>
          </a:xfrm>
        </p:spPr>
        <p:txBody>
          <a:bodyPr/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Кучугов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(2021)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приборист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разряда  ТОО «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Сгхк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35" y="1679448"/>
            <a:ext cx="4052454" cy="505778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346" y="448574"/>
            <a:ext cx="4836344" cy="605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59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1952" y="73385"/>
            <a:ext cx="5591643" cy="141908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Дахтлер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слесарь кип     5 разряд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степногорский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трубный завод»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blob:https://web.whatsapp.com/8f39e3ab-b777-4fd0-a22e-1109e3cd929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766" y="1579418"/>
            <a:ext cx="3842532" cy="5123378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26266"/>
            <a:ext cx="2991600" cy="4986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821" y="1381443"/>
            <a:ext cx="3216108" cy="482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3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2551" y="313012"/>
            <a:ext cx="3743864" cy="893183"/>
          </a:xfrm>
        </p:spPr>
        <p:txBody>
          <a:bodyPr>
            <a:noAutofit/>
          </a:bodyPr>
          <a:lstStyle/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Бердирахманова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альбина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(2021)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монтажник кип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разряд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073" y="1206195"/>
            <a:ext cx="3895364" cy="519382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39" y="0"/>
            <a:ext cx="45042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48714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249</TotalTime>
  <Words>92</Words>
  <Application>Microsoft Office PowerPoint</Application>
  <PresentationFormat>Произвольный</PresentationFormat>
  <Paragraphs>14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Gallery</vt:lpstr>
      <vt:lpstr>« Наши выпускники- наша гордость!»  (группы «Электромонтер» и «КИП и А»)  #50-юбилей колледжа                                                         Мастер п/о: Голубева И.Я.</vt:lpstr>
      <vt:lpstr>Байгабылов Руслан (2003) -  Лауреат XV Международного конкурса творческой молодежи «Шабыт»</vt:lpstr>
      <vt:lpstr>ЕВСЮКОВ алексей (2009) - мастер участка по ремонту КИПиа  ТОО «СГХК»</vt:lpstr>
      <vt:lpstr>9 мая (2009) Шиврин Роман,  регнер егор,  финк евгений, шарашин александр, васюков валерий  </vt:lpstr>
      <vt:lpstr> Сункар 2008 - 1место  Шиврин Роман,  шарашин александр,  сарсенбаев азат</vt:lpstr>
      <vt:lpstr>Сункар 2009 -1место  Шиврин Роман,  Кладьков валерий,финк евгений,  регнер егор</vt:lpstr>
      <vt:lpstr>Сункар 2010 -1место  финк евгений,  шарашин александр,  Кладьков валерий,  Шиврин Роман,  регнер егор   </vt:lpstr>
      <vt:lpstr>Сарсенбаев азат (2009)  преподаватель физической культуры  ГККП «Высший колледж  города степногорск»</vt:lpstr>
      <vt:lpstr>ОЖГИБЕСОВ ДАНИЛА ( 2013 )  Заместитель начальника участка эксплуатации  Кип( цех экстракции и кучного выщелачивания)   </vt:lpstr>
      <vt:lpstr>МУХАМЕТЖАНОВ АРМАН (2013)    - слесарь кип 6 разряда   АО «ЕПК степногорск»</vt:lpstr>
      <vt:lpstr>Ваховский роман (2018)     мастер производственного обучения     ГККП « Высший колледж города степногорск»</vt:lpstr>
      <vt:lpstr>Кучугов владимир (2021)  приборист 5 разряда  ТОО « Сгхк»</vt:lpstr>
      <vt:lpstr>Дахтлер евгений слесарь кип     5 разряд  тоо «степногорский трубный завод» </vt:lpstr>
      <vt:lpstr>Бердирахманова  альбина (2021)    монтажник кип  4 разряд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Владелец</cp:lastModifiedBy>
  <cp:revision>22</cp:revision>
  <dcterms:created xsi:type="dcterms:W3CDTF">2021-10-19T05:01:02Z</dcterms:created>
  <dcterms:modified xsi:type="dcterms:W3CDTF">2021-10-25T19:47:58Z</dcterms:modified>
</cp:coreProperties>
</file>