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2B54D9-BFF9-4E84-850E-0A523E028B0B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A7594-A248-4338-A212-EDF59C07E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444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5F2FC-CC8F-49A2-9DCF-591AEDD5518B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798-84FA-4AB7-A8C1-B45578DB1F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391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5F2FC-CC8F-49A2-9DCF-591AEDD5518B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798-84FA-4AB7-A8C1-B45578DB1F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035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5F2FC-CC8F-49A2-9DCF-591AEDD5518B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798-84FA-4AB7-A8C1-B45578DB1F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485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5F2FC-CC8F-49A2-9DCF-591AEDD5518B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798-84FA-4AB7-A8C1-B45578DB1F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619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5F2FC-CC8F-49A2-9DCF-591AEDD5518B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798-84FA-4AB7-A8C1-B45578DB1F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466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5F2FC-CC8F-49A2-9DCF-591AEDD5518B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798-84FA-4AB7-A8C1-B45578DB1F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248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5F2FC-CC8F-49A2-9DCF-591AEDD5518B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798-84FA-4AB7-A8C1-B45578DB1F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13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5F2FC-CC8F-49A2-9DCF-591AEDD5518B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798-84FA-4AB7-A8C1-B45578DB1F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339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5F2FC-CC8F-49A2-9DCF-591AEDD5518B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798-84FA-4AB7-A8C1-B45578DB1F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727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5F2FC-CC8F-49A2-9DCF-591AEDD5518B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798-84FA-4AB7-A8C1-B45578DB1F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356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5F2FC-CC8F-49A2-9DCF-591AEDD5518B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3798-84FA-4AB7-A8C1-B45578DB1F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995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5F2FC-CC8F-49A2-9DCF-591AEDD5518B}" type="datetimeFigureOut">
              <a:rPr lang="ru-RU" smtClean="0"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03798-84FA-4AB7-A8C1-B45578DB1F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685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31"/>
          <a:stretch/>
        </p:blipFill>
        <p:spPr bwMode="auto">
          <a:xfrm>
            <a:off x="-32901" y="0"/>
            <a:ext cx="5584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652120" y="4437112"/>
            <a:ext cx="3491880" cy="1872208"/>
          </a:xfrm>
        </p:spPr>
        <p:txBody>
          <a:bodyPr>
            <a:normAutofit fontScale="90000"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Студентка КГУ ИТК № 2   Слепухина Инна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Преподаватель истории КГУ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ИТК № 2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Степногорска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акмолинской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Жетписова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Елена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ендоловна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012160" y="260648"/>
            <a:ext cx="2770585" cy="288032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«Личности событий 1917 года в царской России и современный Казахстан»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8647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6885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Кто забывает уроки истории, обречён на их повторение.</a:t>
            </a:r>
          </a:p>
          <a:p>
            <a:r>
              <a:rPr lang="ru-RU" dirty="0" smtClean="0"/>
              <a:t>Джордж </a:t>
            </a:r>
            <a:r>
              <a:rPr lang="ru-RU" dirty="0" err="1" smtClean="0"/>
              <a:t>Сантаяна</a:t>
            </a:r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400"/>
            <a:ext cx="9136885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27584" y="1443841"/>
            <a:ext cx="80648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забывает уроки истории, обречён на их повторение.</a:t>
            </a:r>
          </a:p>
          <a:p>
            <a:pPr algn="ctr"/>
            <a:endParaRPr lang="ru-RU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Джордж </a:t>
            </a:r>
            <a:r>
              <a:rPr lang="ru-RU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Сантаяна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2542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264" y="-171400"/>
            <a:ext cx="9210264" cy="6993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56894" cy="167466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25 Независимости Республики Казахстан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5220072" y="1949301"/>
            <a:ext cx="3466728" cy="219978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100 - </a:t>
            </a:r>
            <a:r>
              <a:rPr lang="ru-RU" b="1" dirty="0" err="1" smtClean="0">
                <a:solidFill>
                  <a:srgbClr val="FF0000"/>
                </a:solidFill>
              </a:rPr>
              <a:t>летие</a:t>
            </a:r>
            <a:r>
              <a:rPr lang="ru-RU" b="1" dirty="0" smtClean="0">
                <a:solidFill>
                  <a:srgbClr val="FF0000"/>
                </a:solidFill>
              </a:rPr>
              <a:t> Февральской и Октябрьской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революции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4149080"/>
            <a:ext cx="5088042" cy="267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9300"/>
            <a:ext cx="5004048" cy="2962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71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2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23928" y="273050"/>
            <a:ext cx="4762872" cy="5853113"/>
          </a:xfrm>
        </p:spPr>
        <p:txBody>
          <a:bodyPr/>
          <a:lstStyle/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 err="1" smtClean="0">
                <a:solidFill>
                  <a:srgbClr val="002060"/>
                </a:solidFill>
              </a:rPr>
              <a:t>Сакен</a:t>
            </a:r>
            <a:r>
              <a:rPr lang="ru-RU" b="1" dirty="0" smtClean="0">
                <a:solidFill>
                  <a:srgbClr val="002060"/>
                </a:solidFill>
              </a:rPr>
              <a:t> Сейфуллин — революционер, общественник и государственный деятель, прозаик и поэт, основоположник казахской советской литературы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4" name="Picture 4" descr="C:\Users\Гость\Desktop\СейфуллинФото\saken19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98" y="1460664"/>
            <a:ext cx="3197721" cy="45606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40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ru-RU" dirty="0"/>
              <a:t>Родился 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Нельдинской</a:t>
            </a:r>
            <a:r>
              <a:rPr lang="ru-RU" dirty="0"/>
              <a:t> волости </a:t>
            </a:r>
            <a:r>
              <a:rPr lang="ru-RU" dirty="0" err="1"/>
              <a:t>Акмолинского</a:t>
            </a:r>
            <a:r>
              <a:rPr lang="ru-RU" dirty="0"/>
              <a:t> уезда в семье кочевника. Окончил </a:t>
            </a:r>
            <a:r>
              <a:rPr lang="ru-RU" dirty="0" err="1"/>
              <a:t>Акмолинскую</a:t>
            </a:r>
            <a:r>
              <a:rPr lang="ru-RU" dirty="0"/>
              <a:t> приходскую школу и Омскую учительскую семинарию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65" y="2276872"/>
            <a:ext cx="4524376" cy="296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659623"/>
            <a:ext cx="4962698" cy="2946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78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В </a:t>
            </a:r>
            <a:r>
              <a:rPr lang="ru-RU" dirty="0" err="1" smtClean="0"/>
              <a:t>Акмолинске</a:t>
            </a:r>
            <a:r>
              <a:rPr lang="ru-RU" dirty="0" smtClean="0"/>
              <a:t> </a:t>
            </a:r>
            <a:r>
              <a:rPr lang="ru-RU" dirty="0"/>
              <a:t>вошел в состав большевистской инициативной группы. 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172" y="1988840"/>
            <a:ext cx="6838950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84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38338"/>
          </a:xfrm>
        </p:spPr>
        <p:txBody>
          <a:bodyPr>
            <a:normAutofit fontScale="90000"/>
          </a:bodyPr>
          <a:lstStyle/>
          <a:p>
            <a:r>
              <a:rPr lang="ru-RU" dirty="0"/>
              <a:t>В Омске познакомился с русскими революционерами, вступил в члены казахской молодежной организации «Бирлик» («Единство</a:t>
            </a:r>
            <a:r>
              <a:rPr lang="ru-RU" dirty="0" smtClean="0"/>
              <a:t>»)</a:t>
            </a:r>
            <a:endParaRPr lang="ru-RU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" t="11812" b="7189"/>
          <a:stretch/>
        </p:blipFill>
        <p:spPr>
          <a:xfrm>
            <a:off x="2051720" y="3114760"/>
            <a:ext cx="4968552" cy="3338576"/>
          </a:xfrm>
        </p:spPr>
      </p:pic>
    </p:spTree>
    <p:extLst>
      <p:ext uri="{BB962C8B-B14F-4D97-AF65-F5344CB8AC3E}">
        <p14:creationId xmlns:p14="http://schemas.microsoft.com/office/powerpoint/2010/main" val="424091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571774"/>
          </a:xfrm>
        </p:spPr>
        <p:txBody>
          <a:bodyPr/>
          <a:lstStyle/>
          <a:p>
            <a:r>
              <a:rPr lang="ru-RU" dirty="0" smtClean="0"/>
              <a:t>Поэт </a:t>
            </a:r>
            <a:r>
              <a:rPr lang="ru-RU" dirty="0"/>
              <a:t>пишет о том времени в котором он жил, переживал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u="sng" dirty="0">
                <a:solidFill>
                  <a:srgbClr val="FF0000"/>
                </a:solidFill>
              </a:rPr>
              <a:t>А ну-ка, джигиты!</a:t>
            </a:r>
            <a:endParaRPr lang="ru-RU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Вам</a:t>
            </a:r>
            <a:r>
              <a:rPr lang="ru-RU" dirty="0"/>
              <a:t>, джигиты,</a:t>
            </a:r>
          </a:p>
          <a:p>
            <a:pPr marL="0" indent="0">
              <a:buNone/>
            </a:pPr>
            <a:r>
              <a:rPr lang="ru-RU" dirty="0"/>
              <a:t>Жизнь открыта,</a:t>
            </a:r>
          </a:p>
          <a:p>
            <a:pPr marL="0" indent="0">
              <a:buNone/>
            </a:pPr>
            <a:r>
              <a:rPr lang="ru-RU" dirty="0"/>
              <a:t>Вдаль стремите скакунов,</a:t>
            </a:r>
          </a:p>
          <a:p>
            <a:pPr marL="0" indent="0">
              <a:buNone/>
            </a:pPr>
            <a:r>
              <a:rPr lang="ru-RU" dirty="0"/>
              <a:t>Не робейте,</a:t>
            </a:r>
          </a:p>
          <a:p>
            <a:pPr marL="0" indent="0">
              <a:buNone/>
            </a:pPr>
            <a:r>
              <a:rPr lang="ru-RU" dirty="0"/>
              <a:t>Смело ройте</a:t>
            </a:r>
          </a:p>
          <a:p>
            <a:pPr marL="0" indent="0">
              <a:buNone/>
            </a:pPr>
            <a:r>
              <a:rPr lang="ru-RU" dirty="0"/>
              <a:t>Выше туч и </a:t>
            </a:r>
            <a:r>
              <a:rPr lang="ru-RU" dirty="0" smtClean="0"/>
              <a:t>облаков…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2117874"/>
            <a:ext cx="3008313" cy="400828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54" y="2134956"/>
            <a:ext cx="2785403" cy="397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85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503558"/>
            <a:ext cx="8229600" cy="56226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Общественная и литературная деятельность Сейфуллина разностороння.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Он </a:t>
            </a:r>
            <a:r>
              <a:rPr lang="ru-RU" dirty="0"/>
              <a:t>участвовал в создании Союза писателей Казахстана, редактировал республиканскую литературную газету «</a:t>
            </a:r>
            <a:r>
              <a:rPr lang="ru-RU" dirty="0" err="1"/>
              <a:t>Адебиет</a:t>
            </a:r>
            <a:r>
              <a:rPr lang="ru-RU" dirty="0"/>
              <a:t> майданы», партийную республиканскую газету «</a:t>
            </a:r>
            <a:r>
              <a:rPr lang="ru-RU" dirty="0" err="1"/>
              <a:t>Енбекши</a:t>
            </a:r>
            <a:r>
              <a:rPr lang="ru-RU" dirty="0"/>
              <a:t> казах»—предшественницу современной газеты «</a:t>
            </a:r>
            <a:r>
              <a:rPr lang="ru-RU" dirty="0" err="1"/>
              <a:t>Социалистик</a:t>
            </a:r>
            <a:r>
              <a:rPr lang="ru-RU" dirty="0"/>
              <a:t> Казахстан», </a:t>
            </a:r>
            <a:r>
              <a:rPr lang="ru-RU" dirty="0" smtClean="0"/>
              <a:t> читал </a:t>
            </a:r>
            <a:r>
              <a:rPr lang="ru-RU" dirty="0"/>
              <a:t>курс лекций по казахской литературе в Кзыл-Ординском институте народного просвещения. </a:t>
            </a:r>
          </a:p>
        </p:txBody>
      </p:sp>
    </p:spTree>
    <p:extLst>
      <p:ext uri="{BB962C8B-B14F-4D97-AF65-F5344CB8AC3E}">
        <p14:creationId xmlns:p14="http://schemas.microsoft.com/office/powerpoint/2010/main" val="313508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И</a:t>
            </a:r>
            <a:r>
              <a:rPr lang="ru-RU" dirty="0" smtClean="0"/>
              <a:t>зданы </a:t>
            </a:r>
            <a:r>
              <a:rPr lang="ru-RU" dirty="0"/>
              <a:t>стихотворные сборники Сейфуллина «</a:t>
            </a:r>
            <a:r>
              <a:rPr lang="ru-RU" dirty="0" err="1"/>
              <a:t>Асау</a:t>
            </a:r>
            <a:r>
              <a:rPr lang="ru-RU" dirty="0"/>
              <a:t> </a:t>
            </a:r>
            <a:r>
              <a:rPr lang="ru-RU" dirty="0" err="1"/>
              <a:t>тулпар</a:t>
            </a:r>
            <a:r>
              <a:rPr lang="ru-RU" dirty="0"/>
              <a:t>», «Домбра», «Экспресс», «На волнах жизни», пьесы «На пути к счастью» и «Красные соколы», повести «</a:t>
            </a:r>
            <a:r>
              <a:rPr lang="ru-RU" dirty="0" err="1"/>
              <a:t>Айша</a:t>
            </a:r>
            <a:r>
              <a:rPr lang="ru-RU" dirty="0"/>
              <a:t>» и «Землекопы», роман «Тернистый путь</a:t>
            </a:r>
            <a:r>
              <a:rPr lang="ru-RU" dirty="0" smtClean="0"/>
              <a:t>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95259"/>
            <a:ext cx="1818134" cy="3089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563394"/>
            <a:ext cx="1800200" cy="287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429000"/>
            <a:ext cx="1873424" cy="2838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239" y="2820977"/>
            <a:ext cx="1712471" cy="2602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223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6" y="14319"/>
            <a:ext cx="9144793" cy="685859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Самое крупное произведение Сейфуллина—мемуарный роман «Тернистый путь», рассказывающий о становлении Советской власти в Казахстане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Значительную часть романа «Тернистый путь» занимают </a:t>
            </a:r>
            <a:r>
              <a:rPr lang="ru-RU" dirty="0" err="1"/>
              <a:t>акмолинские</a:t>
            </a:r>
            <a:r>
              <a:rPr lang="ru-RU" dirty="0"/>
              <a:t> события — годы, предшествовавшие Октябрьской революции, низвержение царского строя, гражданская война.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66497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«Тернистый путь», как и другие произведения Сейфуллина, стал классикой казахской советской литературы, переведен на многие языки.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err="1"/>
              <a:t>Целиноградцы</a:t>
            </a:r>
            <a:r>
              <a:rPr lang="ru-RU" dirty="0"/>
              <a:t> глубоко чтут память своего земляка, Целиноградский государственный педагогический институт и совхоз в </a:t>
            </a:r>
            <a:r>
              <a:rPr lang="ru-RU" dirty="0" err="1"/>
              <a:t>Шортандинском</a:t>
            </a:r>
            <a:r>
              <a:rPr lang="ru-RU" dirty="0"/>
              <a:t> районе.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88225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 столице республики имя Сейфуллина носит одна из самых протяженных </a:t>
            </a:r>
            <a:r>
              <a:rPr lang="ru-RU" dirty="0" smtClean="0"/>
              <a:t>улиц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8" t="11091" r="6909" b="12787"/>
          <a:stretch/>
        </p:blipFill>
        <p:spPr bwMode="auto">
          <a:xfrm>
            <a:off x="1323107" y="1556792"/>
            <a:ext cx="6497783" cy="435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18493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Государственный музей имени С. Сейфуллина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4850904" cy="2587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429000"/>
            <a:ext cx="4536504" cy="2827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64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297"/>
            <a:ext cx="8229600" cy="2493193"/>
          </a:xfrm>
        </p:spPr>
        <p:txBody>
          <a:bodyPr>
            <a:normAutofit/>
          </a:bodyPr>
          <a:lstStyle/>
          <a:p>
            <a:r>
              <a:rPr lang="ru-RU" sz="3200" dirty="0"/>
              <a:t>Имя </a:t>
            </a:r>
            <a:r>
              <a:rPr lang="ru-RU" sz="3200" dirty="0" err="1"/>
              <a:t>Сакена</a:t>
            </a:r>
            <a:r>
              <a:rPr lang="ru-RU" sz="3200" dirty="0"/>
              <a:t> Сейфуллина носят улицы и посёлок в Карагандинской области, в Омской области, одна из главных улиц Астаны и улица в </a:t>
            </a:r>
            <a:r>
              <a:rPr lang="ru-RU" sz="3200" dirty="0" smtClean="0"/>
              <a:t>Алматы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41" y="2276871"/>
            <a:ext cx="3297155" cy="247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623" y="2199263"/>
            <a:ext cx="3816424" cy="2459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399" y="4182728"/>
            <a:ext cx="3479781" cy="232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335587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79592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В 2005 году была выпущена почтовая марка Казахстана, посвященная </a:t>
            </a:r>
            <a:r>
              <a:rPr lang="ru-RU" sz="3200" dirty="0" smtClean="0"/>
              <a:t>Сейфуллину</a:t>
            </a:r>
            <a:endParaRPr lang="ru-RU" sz="32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916832"/>
            <a:ext cx="4976076" cy="3554338"/>
          </a:xfrm>
        </p:spPr>
      </p:pic>
    </p:spTree>
    <p:extLst>
      <p:ext uri="{BB962C8B-B14F-4D97-AF65-F5344CB8AC3E}">
        <p14:creationId xmlns:p14="http://schemas.microsoft.com/office/powerpoint/2010/main" val="53318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3" y="39255"/>
            <a:ext cx="9144793" cy="685859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60648"/>
            <a:ext cx="4038600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Имя </a:t>
            </a:r>
            <a:r>
              <a:rPr lang="ru-RU" dirty="0" err="1"/>
              <a:t>Сакена</a:t>
            </a:r>
            <a:r>
              <a:rPr lang="ru-RU" dirty="0"/>
              <a:t> Сейфуллина носит Казахский Агротехнический университет в </a:t>
            </a:r>
            <a:r>
              <a:rPr lang="ru-RU" dirty="0" smtClean="0"/>
              <a:t>Астане</a:t>
            </a:r>
            <a:endParaRPr lang="ru-RU" dirty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60648"/>
            <a:ext cx="4038600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Средняя </a:t>
            </a:r>
            <a:r>
              <a:rPr lang="ru-RU" dirty="0"/>
              <a:t>школа в поселке </a:t>
            </a:r>
            <a:r>
              <a:rPr lang="ru-RU" dirty="0" err="1"/>
              <a:t>Бурабай</a:t>
            </a:r>
            <a:r>
              <a:rPr lang="ru-RU" dirty="0"/>
              <a:t>. Средняя школа № 4 в городе </a:t>
            </a:r>
            <a:r>
              <a:rPr lang="ru-RU" dirty="0" err="1" smtClean="0"/>
              <a:t>Кызылорда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260649"/>
            <a:ext cx="4068737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84984"/>
            <a:ext cx="3960440" cy="2970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322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Многопрофильная школа-лицей №5 им. С. Сейфуллина в городе </a:t>
            </a:r>
            <a:r>
              <a:rPr lang="ru-RU" sz="3600" dirty="0" err="1"/>
              <a:t>Степногорск</a:t>
            </a:r>
            <a:endParaRPr lang="ru-RU" sz="3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0497">
            <a:off x="458179" y="1800168"/>
            <a:ext cx="3371353" cy="2528515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4751">
            <a:off x="5167181" y="1710204"/>
            <a:ext cx="3347843" cy="2510883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750" y="3475093"/>
            <a:ext cx="2204498" cy="293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80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5" y="0"/>
            <a:ext cx="9144793" cy="686469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836712"/>
            <a:ext cx="3610744" cy="5289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Ему был установлен бюст в Алма-Ате на аллее революционеров, а также памятники в городах Астана (1994), Караганда (2008), </a:t>
            </a:r>
            <a:r>
              <a:rPr lang="ru-RU" dirty="0" err="1"/>
              <a:t>Жезказган</a:t>
            </a:r>
            <a:r>
              <a:rPr lang="ru-RU" dirty="0"/>
              <a:t> (2012) и посёлке </a:t>
            </a:r>
            <a:r>
              <a:rPr lang="ru-RU" dirty="0" err="1"/>
              <a:t>Киевка</a:t>
            </a:r>
            <a:r>
              <a:rPr lang="ru-RU" dirty="0"/>
              <a:t> </a:t>
            </a:r>
            <a:r>
              <a:rPr lang="ru-RU" dirty="0" err="1"/>
              <a:t>Нуринского</a:t>
            </a:r>
            <a:r>
              <a:rPr lang="ru-RU" dirty="0"/>
              <a:t> района Карагандинской области (2012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926256"/>
            <a:ext cx="2443437" cy="250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1" t="12543" r="29696" b="22881"/>
          <a:stretch/>
        </p:blipFill>
        <p:spPr bwMode="auto">
          <a:xfrm>
            <a:off x="6478447" y="3717032"/>
            <a:ext cx="2086926" cy="2264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3" t="3549" r="23228" b="11768"/>
          <a:stretch/>
        </p:blipFill>
        <p:spPr bwMode="auto">
          <a:xfrm>
            <a:off x="4523512" y="2780928"/>
            <a:ext cx="1776680" cy="3488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409" y="476494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326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3346"/>
            <a:ext cx="9144793" cy="68646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Сегодня он – один из главных национальных героев и символов современного независимого </a:t>
            </a:r>
            <a:r>
              <a:rPr lang="ru-RU" sz="3200" dirty="0" smtClean="0">
                <a:solidFill>
                  <a:srgbClr val="FF0000"/>
                </a:solidFill>
              </a:rPr>
              <a:t>Казахстана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Последующее поколение заинтересованы в истории казахского народа. Растет особый интерес в исследовании судьбы </a:t>
            </a:r>
            <a:r>
              <a:rPr lang="ru-RU" dirty="0" err="1"/>
              <a:t>Сакена</a:t>
            </a:r>
            <a:r>
              <a:rPr lang="ru-RU" dirty="0"/>
              <a:t> Сейфуллина -  социально-профессиональных, нравственно- этических, гражданских качеств и позиции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397" y="1677988"/>
            <a:ext cx="3333750" cy="4448175"/>
          </a:xfrm>
        </p:spPr>
      </p:pic>
    </p:spTree>
    <p:extLst>
      <p:ext uri="{BB962C8B-B14F-4D97-AF65-F5344CB8AC3E}">
        <p14:creationId xmlns:p14="http://schemas.microsoft.com/office/powerpoint/2010/main" val="206493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0" y="34675"/>
            <a:ext cx="9144793" cy="6870787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«Мы можем определенно сказать, - подчеркивает президент Республики Казахстан Н.А. Назарбаева, - что деятельность казахских интеллигентов первой половины столетия, сопряженная со страшными личными трагедиями, современно не только по своему концептуальному уровню, что само по себе уникальное явление, но и по своему гражданскому и нравственному уровню».</a:t>
            </a:r>
          </a:p>
        </p:txBody>
      </p:sp>
    </p:spTree>
    <p:extLst>
      <p:ext uri="{BB962C8B-B14F-4D97-AF65-F5344CB8AC3E}">
        <p14:creationId xmlns:p14="http://schemas.microsoft.com/office/powerpoint/2010/main" val="252825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6394"/>
            <a:ext cx="9144793" cy="687078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Список используемой литературы: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	           http://fb.ru/article/241120/saken-seyfullin-foto-biografiya-sakena-seyfullina-na-russkom#image1209013</a:t>
            </a:r>
          </a:p>
          <a:p>
            <a:pPr marL="0" indent="0">
              <a:buNone/>
            </a:pPr>
            <a:r>
              <a:rPr lang="ru-RU" dirty="0"/>
              <a:t>2  	http://bankreferatov.kz/people/88-saken.html</a:t>
            </a:r>
          </a:p>
          <a:p>
            <a:pPr marL="0" indent="0">
              <a:buNone/>
            </a:pPr>
            <a:r>
              <a:rPr lang="ru-RU" dirty="0"/>
              <a:t>3            http://fb.ru/article/241120/saken-seyfullin-foto-biografiya-sakena-seyfullina-na-russkom</a:t>
            </a:r>
          </a:p>
          <a:p>
            <a:pPr marL="0" indent="0">
              <a:buNone/>
            </a:pPr>
            <a:r>
              <a:rPr lang="ru-RU" dirty="0"/>
              <a:t>4            http://seifullin.ru/muzejpisatelya.html</a:t>
            </a:r>
          </a:p>
          <a:p>
            <a:pPr marL="0" indent="0">
              <a:buNone/>
            </a:pPr>
            <a:r>
              <a:rPr lang="ru-RU" dirty="0"/>
              <a:t>5            http://seifullin.ru/perevodystikhov/dzhigity.html</a:t>
            </a:r>
          </a:p>
          <a:p>
            <a:pPr marL="0" indent="0">
              <a:buNone/>
            </a:pPr>
            <a:r>
              <a:rPr lang="ru-RU" dirty="0"/>
              <a:t>6          «Непокоренный сын степи» А. </a:t>
            </a:r>
            <a:r>
              <a:rPr lang="ru-RU" dirty="0" err="1"/>
              <a:t>Какен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58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552</Words>
  <Application>Microsoft Office PowerPoint</Application>
  <PresentationFormat>Экран (4:3)</PresentationFormat>
  <Paragraphs>59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Подготовила Студентка КГУ ИТК № 2   Слепухина Инна  Руководитель Преподаватель истории КГУ ИТК № 2  города Степногорска акмолинской области  Жетписова Елена Мендоловна</vt:lpstr>
      <vt:lpstr>Презентация PowerPoint</vt:lpstr>
      <vt:lpstr>25 Независимости Республики Казахстан</vt:lpstr>
      <vt:lpstr>Презентация PowerPoint</vt:lpstr>
      <vt:lpstr>Презентация PowerPoint</vt:lpstr>
      <vt:lpstr> В Акмолинске вошел в состав большевистской инициативной группы. </vt:lpstr>
      <vt:lpstr>В Омске познакомился с русскими революционерами, вступил в члены казахской молодежной организации «Бирлик» («Единство»)</vt:lpstr>
      <vt:lpstr>Поэт пишет о том времени в котором он жил, переживал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Государственный музей имени С. Сейфуллина</vt:lpstr>
      <vt:lpstr>Имя Сакена Сейфуллина носят улицы и посёлок в Карагандинской области, в Омской области, одна из главных улиц Астаны и улица в Алматы</vt:lpstr>
      <vt:lpstr>Презентация PowerPoint</vt:lpstr>
      <vt:lpstr>Презентация PowerPoint</vt:lpstr>
      <vt:lpstr>Многопрофильная школа-лицей №5 им. С. Сейфуллина в городе Степногорск</vt:lpstr>
      <vt:lpstr>Презентация PowerPoint</vt:lpstr>
      <vt:lpstr>Сегодня он – один из главных национальных героев и символов современного независимого Казахстана</vt:lpstr>
      <vt:lpstr>Презентация PowerPoint</vt:lpstr>
      <vt:lpstr>Список используемой литературы: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Гость</dc:creator>
  <cp:lastModifiedBy>user</cp:lastModifiedBy>
  <cp:revision>38</cp:revision>
  <dcterms:created xsi:type="dcterms:W3CDTF">2017-03-16T03:14:04Z</dcterms:created>
  <dcterms:modified xsi:type="dcterms:W3CDTF">2017-05-12T14:09:30Z</dcterms:modified>
</cp:coreProperties>
</file>