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96" r:id="rId5"/>
    <p:sldId id="297" r:id="rId6"/>
    <p:sldId id="294" r:id="rId7"/>
    <p:sldId id="305" r:id="rId8"/>
    <p:sldId id="306" r:id="rId9"/>
    <p:sldId id="258" r:id="rId10"/>
    <p:sldId id="259" r:id="rId11"/>
    <p:sldId id="26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98" r:id="rId25"/>
    <p:sldId id="299" r:id="rId26"/>
    <p:sldId id="300" r:id="rId27"/>
    <p:sldId id="274" r:id="rId28"/>
    <p:sldId id="275" r:id="rId29"/>
    <p:sldId id="276" r:id="rId30"/>
    <p:sldId id="277" r:id="rId31"/>
    <p:sldId id="301" r:id="rId32"/>
    <p:sldId id="278" r:id="rId33"/>
    <p:sldId id="279" r:id="rId34"/>
    <p:sldId id="288" r:id="rId35"/>
    <p:sldId id="289" r:id="rId36"/>
    <p:sldId id="290" r:id="rId37"/>
    <p:sldId id="291" r:id="rId38"/>
    <p:sldId id="302" r:id="rId39"/>
    <p:sldId id="292" r:id="rId40"/>
    <p:sldId id="293" r:id="rId41"/>
    <p:sldId id="303" r:id="rId42"/>
    <p:sldId id="304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134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http://www.artlib.ru/objects/gallery_226/artlib_gallery-113082-b.jpg" TargetMode="External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rgbClr val="000099"/>
                </a:solidFill>
              </a:rPr>
              <a:t>Натюрморт </a:t>
            </a:r>
            <a:r>
              <a:rPr lang="ru-RU" sz="6000" dirty="0" smtClean="0">
                <a:solidFill>
                  <a:srgbClr val="000099"/>
                </a:solidFill>
              </a:rPr>
              <a:t>конца</a:t>
            </a:r>
            <a:r>
              <a:rPr lang="en-US" sz="6000" dirty="0" smtClean="0">
                <a:solidFill>
                  <a:srgbClr val="000099"/>
                </a:solidFill>
              </a:rPr>
              <a:t> XIX</a:t>
            </a:r>
            <a:r>
              <a:rPr lang="ru-RU" sz="6000" dirty="0" smtClean="0">
                <a:solidFill>
                  <a:srgbClr val="000099"/>
                </a:solidFill>
              </a:rPr>
              <a:t> начала</a:t>
            </a:r>
            <a:r>
              <a:rPr lang="en-US" sz="6000" dirty="0" smtClean="0">
                <a:solidFill>
                  <a:srgbClr val="000099"/>
                </a:solidFill>
              </a:rPr>
              <a:t> XX</a:t>
            </a:r>
            <a:r>
              <a:rPr lang="ru-RU" sz="6000" dirty="0" smtClean="0">
                <a:solidFill>
                  <a:srgbClr val="000099"/>
                </a:solidFill>
              </a:rPr>
              <a:t> </a:t>
            </a:r>
            <a:r>
              <a:rPr lang="ru-RU" sz="6000" dirty="0" smtClean="0">
                <a:solidFill>
                  <a:srgbClr val="000099"/>
                </a:solidFill>
              </a:rPr>
              <a:t> веков</a:t>
            </a:r>
            <a:endParaRPr lang="ru-RU" sz="6000" dirty="0">
              <a:solidFill>
                <a:srgbClr val="000099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72400" cy="1199704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Преподаватель: </a:t>
            </a:r>
            <a:r>
              <a:rPr lang="ru-RU" dirty="0" err="1" smtClean="0">
                <a:solidFill>
                  <a:srgbClr val="000099"/>
                </a:solidFill>
              </a:rPr>
              <a:t>Габченко</a:t>
            </a:r>
            <a:r>
              <a:rPr lang="ru-RU" dirty="0" smtClean="0">
                <a:solidFill>
                  <a:srgbClr val="000099"/>
                </a:solidFill>
              </a:rPr>
              <a:t> В.А.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7215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            </a:t>
            </a:r>
            <a:r>
              <a:rPr lang="ru-RU" dirty="0" smtClean="0">
                <a:solidFill>
                  <a:srgbClr val="000099"/>
                </a:solidFill>
              </a:rPr>
              <a:t>Цели урока:</a:t>
            </a:r>
          </a:p>
          <a:p>
            <a:endParaRPr lang="ru-RU" dirty="0" smtClean="0"/>
          </a:p>
          <a:p>
            <a:r>
              <a:rPr lang="ru-RU" dirty="0" smtClean="0"/>
              <a:t> Расширение и углубление знаний о натюрморте.</a:t>
            </a:r>
          </a:p>
          <a:p>
            <a:endParaRPr lang="ru-RU" dirty="0" smtClean="0"/>
          </a:p>
          <a:p>
            <a:r>
              <a:rPr lang="ru-RU" dirty="0" smtClean="0"/>
              <a:t>                </a:t>
            </a:r>
            <a:r>
              <a:rPr lang="ru-RU" dirty="0" smtClean="0">
                <a:solidFill>
                  <a:srgbClr val="000099"/>
                </a:solidFill>
              </a:rPr>
              <a:t>Задачи урока:</a:t>
            </a:r>
          </a:p>
          <a:p>
            <a:endParaRPr lang="ru-RU" dirty="0" smtClean="0"/>
          </a:p>
          <a:p>
            <a:r>
              <a:rPr lang="ru-RU" dirty="0" smtClean="0"/>
              <a:t> Систематизировать знания о стилях натюрморта.</a:t>
            </a:r>
          </a:p>
          <a:p>
            <a:r>
              <a:rPr lang="ru-RU" dirty="0" smtClean="0"/>
              <a:t>Познакомиться с некоторыми способами изображения натюрморта</a:t>
            </a:r>
          </a:p>
          <a:p>
            <a:r>
              <a:rPr lang="ru-RU" dirty="0" smtClean="0"/>
              <a:t>Развитие умения самостоятельной работы с информацией.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1285885"/>
          </a:xfrm>
        </p:spPr>
        <p:txBody>
          <a:bodyPr/>
          <a:lstStyle/>
          <a:p>
            <a:r>
              <a:rPr lang="ru-RU" dirty="0" smtClean="0"/>
              <a:t>Что такое натюрморт?</a:t>
            </a:r>
          </a:p>
          <a:p>
            <a:r>
              <a:rPr lang="ru-RU" dirty="0" smtClean="0"/>
              <a:t>Какие бывают натюрморты?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Повторение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40962" name="Picture 2" descr="http://s6.postimage.org/bofvwojwh/15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500307"/>
            <a:ext cx="2071702" cy="2423044"/>
          </a:xfrm>
          <a:prstGeom prst="rect">
            <a:avLst/>
          </a:prstGeom>
          <a:noFill/>
        </p:spPr>
      </p:pic>
      <p:pic>
        <p:nvPicPr>
          <p:cNvPr id="40964" name="Picture 4" descr="http://img-fotki.yandex.ru/get/3111/bonoooooo.19/0_5b76_f301dfdf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4214818"/>
            <a:ext cx="1779163" cy="2428892"/>
          </a:xfrm>
          <a:prstGeom prst="rect">
            <a:avLst/>
          </a:prstGeom>
          <a:noFill/>
        </p:spPr>
      </p:pic>
      <p:pic>
        <p:nvPicPr>
          <p:cNvPr id="40966" name="Picture 6" descr="http://www.pixshock.net/pic_b/6787897159b87e99c7e02e2f053c33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4429132"/>
            <a:ext cx="2818237" cy="2138338"/>
          </a:xfrm>
          <a:prstGeom prst="rect">
            <a:avLst/>
          </a:prstGeom>
          <a:noFill/>
        </p:spPr>
      </p:pic>
      <p:pic>
        <p:nvPicPr>
          <p:cNvPr id="40968" name="Picture 8" descr="http://www.kulturologia.ru/files/u11178/Sennikov-Photo-still-life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2285992"/>
            <a:ext cx="2917006" cy="1833547"/>
          </a:xfrm>
          <a:prstGeom prst="rect">
            <a:avLst/>
          </a:prstGeom>
          <a:noFill/>
        </p:spPr>
      </p:pic>
      <p:pic>
        <p:nvPicPr>
          <p:cNvPr id="40970" name="Picture 10" descr="http://xn--1-7sba3bfrmq8c.xn--80acgfbsl1azdqr.xn--p1ai/content/photos/img566_604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82" y="1714488"/>
            <a:ext cx="1621001" cy="2405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чего началась история натюрморта?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Повторение</a:t>
            </a:r>
            <a:endParaRPr lang="ru-RU" dirty="0"/>
          </a:p>
        </p:txBody>
      </p:sp>
      <p:pic>
        <p:nvPicPr>
          <p:cNvPr id="4" name="Picture 4" descr="http://www.5arts.info/wp-content/uploads/2013/02/holbein_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71678"/>
            <a:ext cx="2441938" cy="276383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5" name="Picture 4" descr="http://www.canvasreplicas.com/images/Madonna%20and%20Child%20Gerard%20Davi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643314"/>
            <a:ext cx="2214578" cy="3008939"/>
          </a:xfrm>
          <a:prstGeom prst="rect">
            <a:avLst/>
          </a:prstGeom>
          <a:noFill/>
        </p:spPr>
      </p:pic>
      <p:pic>
        <p:nvPicPr>
          <p:cNvPr id="6" name="Picture 2" descr="http://i008.radikal.ru/1409/6d/7135045228b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2071678"/>
            <a:ext cx="1902956" cy="2643206"/>
          </a:xfrm>
          <a:prstGeom prst="rect">
            <a:avLst/>
          </a:prstGeom>
          <a:noFill/>
        </p:spPr>
      </p:pic>
      <p:pic>
        <p:nvPicPr>
          <p:cNvPr id="7" name="Picture 6" descr="http://www.smolensk-museum.ru/img/image/sentybr_2013/02_ieroni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2071678"/>
            <a:ext cx="1843830" cy="2428892"/>
          </a:xfrm>
          <a:prstGeom prst="rect">
            <a:avLst/>
          </a:prstGeom>
          <a:noFill/>
        </p:spPr>
      </p:pic>
      <p:pic>
        <p:nvPicPr>
          <p:cNvPr id="8" name="Picture 2" descr="http://img0.liveinternet.ru/images/attach/b/3/21/206/21206008_Hudozhnik_Krespi_Dzhuzeppe_Mariya_Natyurmort_s_knizhnuymi_polkam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79730" y="4643446"/>
            <a:ext cx="1864270" cy="2002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018978"/>
          </a:xfrm>
        </p:spPr>
        <p:txBody>
          <a:bodyPr/>
          <a:lstStyle/>
          <a:p>
            <a:r>
              <a:rPr lang="ru-RU" dirty="0" smtClean="0"/>
              <a:t>Назовите отличие голландских натюрмортов от фламандских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Повторение</a:t>
            </a:r>
            <a:endParaRPr lang="ru-RU" dirty="0"/>
          </a:p>
        </p:txBody>
      </p:sp>
      <p:sp>
        <p:nvSpPr>
          <p:cNvPr id="36866" name="AutoShape 2" descr="data:image/jpeg;base64,/9j/4AAQSkZJRgABAQAAAQABAAD/2wCEAAkGBxMSEhUUExQWFhUWGBgbGBgYGRcaHBwaGB8aGxkcHBoYHSgiHBolHRgfITEkJSorLi4uGB8zODMsNygtLisBCgoKDg0OGxAQGywmHyQsLCw0LC8sLCwsLCwsLCwsLCwsLCwsLCwsLCwsLCwsLCwsLCwsLCwsLCwsLCwsLCwsLP/AABEIALgBEgMBIgACEQEDEQH/xAAcAAACAgMBAQAAAAAAAAAAAAAFBgMEAAIHAQj/xABBEAACAQIEAwYDBwMDAwMFAQABAhEAAwQSITEFQVEGEyJhcYEykaEHFEJSscHwI9HhYoLxM0NyFVOSJGNzg6II/8QAGQEAAwEBAQAAAAAAAAAAAAAAAQIDBAAF/8QALREAAgICAgEDAgUEAwAAAAAAAAECEQMhEjFBBBNRImFScaGx0RQyQoEjkeH/2gAMAwEAAhEDEQA/AEUk7+1b2ABUKHWN6j4ljO7XTc7UiRMKJHP9q2eOVJly8zfExPqamwWOa2wMkjms6EU3g7gGeImI9/2qqh61b4uR4SNiJHoYNUlM0oyLAajOPxiuzSB9dxQNRMU/9nOzdop94xMnMwZADoQAH16yZUjypJV2NHQn4vCNYK5lIzDNqR6kaHSAw0PWOVTugMx8PKmrjGCs3c2dSHcsUuTooYiZ1/OuWf2NKmJsm34HkMNwf5tSRlyQ81RJh8rMAdBy9Bqf0Na8buFb41EOoaAAAJ10A8tfejOF7NXWw9vEqmYMWGUTIUbMegmTvyHWhnaThT28lxoIByyrBgAQAoMaA+E/Ok5f8iRpjjT9M35v9CNXBiByoj2tJts2WIt3SkCIyQCNvMzVbg+HFww0wAxYjcQCRPlmjarnaTDvdsPiFXwPLabSAA36E+nvSzl9aQ3psV4pt/H/AKLGKvkmBWtsmKjteILPnNWb+JmFkQOke0eVaG60ZYwUlbZHWwuRpXt1GUwf4K0Y6UexGmnTLCzUqr9aq2TAozwzhr3SswlokTcbwqF3YgnfTpStpdhSbdIHra13rW5ZOka9B8/7U1dsr1hFs27IXL4ypyZWCAkKCT4mzbktMkSNDSlibmmxIHTQjn8qClatDcalTPEuAgHrWTFBRzzGDO1X7Fk5ZFwH/TrTukBRfgsM81795YCFyx5zNVGatTcoOCfY0MksbuLphC3i5nORtpAJ1NUsA5XNz100Mee+1aq1S3AF2G6qT6nU/rQ4JWir9TN032r/AFJjjm/Kn1qDEu1zQhB561qGrGBIJBEj/P8AauUIrZz9RlmuLZImMKgDIm1bDGn8ifOtOJYbu7jJMxttsdRtUGWu9uLB/VZVq/2LP30/+2vz/wAVFat99dQBSNROukTJPlpUJBohwUHOQsFipyz+bSPrQlFRTaCs08jUZdfkgbirfjaAYzH9aytbwIYiToTWVddAdWM2KCztMCAR09BQXimHDFTymD112+tSqxiCfrWndzSWY0qGPAdnrQDEwbSGDMZ2yr8JjTVjuOhnlSNjcPlZoELJj0p3uNdSybxBS24ljDHMw0BzeKFM7eEdKU8VezzUsfNSdmqfBxVFvGXJVPTT6VBbNY+IDos6MNx+hHlWizVTOtFq2NQKdOx3Fe6L27l3+mPhBOmYzqJ25H/mkhHA9au3QGE9f3pWEO8e47h7t91ZyLQzk5RLMSICgz4QZknYx50DxvE+/uTmLQIk7wNp+f0oPfs66df57VawFmJJ00+tHjFbDbo6umOd8BhsoCLlCu2bLonhYkbTpuYAkcyKU+JXhdsuMvgae7ncKBp8zB/2iq3DOKXCgtOw7i2rZgwEEAlwvUnNsP7VW4rxbNazjSCBBGnz57H61inCXPR6vpJwjial9zOBeJIJImZ9FG3udK6hwXhmH+7Orw62WIUmAcpOZtQdVOaI2Olce4dfYowBjcmAJ6wDuPajOA4jftqy2hcuZ7ZTIgJ+Lb4RuG5+VNkxvmdjnF4Elqv5/gC48KtxgkZQzAe3Tymh965qY5mm/hPYDGs8YixdRYLEjISSfhAMkLqZM8gal4l9l2OV1C2wVYnUNmyDfxwJ5R4QZNalJI81pva8vo87HYRsWBZRBcdDMv8Ak059ATHXxCmHEfZbeYghrNnXUMxPuIH88qJfZ33GHuCxaTVsxuX3XK5CzHh/CvLxH8R2MgsWK4DGIDPea4syRO22UQoiCTsAKy8knyj8/kbZRdcMtLV9W2Ky9mbOBdcyZ5JC3Sy3BmEToABbb1k+ehpY432gV8SnhPxqGZmmFzAHKY8JKiZG2kQdab+1WMs4fBPbIDXRdLqSsGBcUvtBYameQDctBXLcNct3rxZgwWc2UflXWJPkIp4q/qZFxrUWWOO2VRyVHhJInXVgFLasZnxCfWteD4NrzSFlE8T6/hGpA6kxAA61PjbfeySSG8bgAaEtqeeh0A9qXbmJdB4WKz0MVWFuNLsnOKUrfTDfEeGPbc5grTqcuo139BMj26ETQv4BreVgZRyduURr6GRVfC8Tu+IFnfMI1JP61N3x7sJmJJjmTEbAUKmnsreNx1f8HmIXKJAmqj3j+X60RGIATKV160IvkkzVIX5JZEizYuBudXsZAVBGuWSZBBzBY5ac/nQvAoQZ5a1au3ZYmdef/FF9iUqNqucNwFy7mCKTodB12HzJ+lUcKC+wOkTp1IUaeZIA8yKbOHL3am3aIF0x3lwnw2xEBZ2LnUwPMbA1PJKlS7Djjbt6RZ7T8MsILt24c105QoDHKkeERA8R05mOnWk0ii/HsEyYt7RuM6q4EmNYUMdoG5oRmnalwxaW3Y2ZxtcVRqKZvs74cbuKzAaW1zGesjKPU6/I0topYhQJJIAA5k7V23gvAE4fhGA8V7Iz3GkfFlYKB0Ak/rU/VZVGFeWdhi3Kzg2JuEux/wBR/WsrSR1rK3Loaxkx2BtW1Yi4fDvI/k1a7KYqwzEG3mYLLF4jUhQEXWSSwGuonnMUpXrrMdTNbYXEG263BEowIkSJHUVKKaWzPxtHcg690ytlKkGFjMDpBUjWdAViK5XjMXh0xHhthVjVYHhcGNSZGU7yJ0I861xHaq69lLYJzhmLuQviDTI9CYMaail66SSSTJPOnbsSGNrsbk4Pbuh2JXOXu5SICtlzbR1yk0r97BIAgDSCZ156wKga4coBYwNQJ0BPMDlWoaQANzQoeqLlu6G0FX1uGB5CgmqnSiKXZFc0A2D6+9XA8xND1qdDrNBo4sviWWNdBqBykxr57DfoKpYiSsTt+1WLzA1WxMDbntSJbLqacS/wYKupXMBqQZAj1Gtdu7HdqsK2GIyLaNoLmRVADMRpkUDWSDoJO1ca7L4Fr7raQgM0jU9Nfc6bU2Ye19ya0lxbzDvGOaIVZCqxEb8o1B3g1HJKp6HxRhLFUvk6Ynauxd0tm6TMf9K5HschXTz+YobxXtGCSEcdIUNdI9crZF0mZJgewIPD4N8SJuuXWCFHwoPhj+mPfcmY9ag47w1Usu5TMLYLBCSE0zn4QRrt8hXVknCwP2cc0u/1LVrHYm6Jtks0wYyOVYHTNcIyZYIJVVbeJkTW97tImFTPinU6SMPbAz3G2GbUkW+cMdY2Hw0oYAXMep7/ABRtIp0RRCRz0HM+cn92jhHY3D24dQt0kGCxgyQYJzRpG0Cs/wBMXTNTk5LpL9yjw3tK2MsuMRatd4GZ0tMCqshHwecgnUnXnpWq4ay+bvsHkzFwXtR8UnXXKcuvXWfSmDGYFIdWRe9JBCHJKqIWRrLBgsAjoedV7l11RrbhvDADOI8JPMncAiROsKZpHN8h4wjxpCTxXh/dIlxQVtnRczazrJGgkcj5zyIpU4qyuuwDLOvXXSfPl7U6cVw74pS1iWzGRLKugnUjeSSx02BA5UvYrsveX4gJI1GsidthvEH3rRgmv8nsX1WNL6YoV7VwgQNzW8MpBINEjwZ0kwTodYI/UDWqd+xcGsHStinF9GH25JbR62NkRGta3bYyjXfWqt1jud62JmPT9KPGuheXyWcReGg8ht1rbBWLTMoe6ygjxHKPD6S3i1jp7VTGteExXVqgXu2M1q8LFsrY1uMIu3RrCMwCqOSgkr5zGulFsPwe3eXCoGK9/ePgJl2S2rG4/wDpEoAOpcnYClPg2J7tww1Ia2cvJgHXQ+8H2pi+zq+v37vrxOW3bfL9FPrCt9ajkXt45SXeykW8k1GtfA24zsl38snxFhtGgG4A57kewqsOyOGwal70XLzSbdp5ygHYuLZ192E+1N2D4vZQZ7RGWYM7gc4HtQHjV23cxLXWYkR4fUAZcvQaCf715MM2Sqs9fB6eObL9a0t/n9iz2H4BYebxt2w1twQEz/EdpzM20TAgVn2k4kWsHeM+K45Ua7qfCPp+lV/s4vXXGOYZQo7u2q88xLAtPkNfelb7Ve0Fu8EsWzIRpJ/8QVHvMmqRxyllinsz+ocIzm4aXgQKyplTQVle4efZHYPWorx1re3iMuwBPnUTOaQiTWVNbFh1FRhC0GaYOH4EDKwBXcywEQAZYdQKSclEeOwFdEaGtLIohiUBJJ1gwDp56RNQska8vMfpTJ6OaIcUNBW+Eu8j/DV3EcPJXOpDDqP35j9KFgEMOs1ykpLQJRa7CK71NaQkgRJJgAbknQCtbKZjEgeZ5dSabOC4a2lt2AzXCoW3mUCHchFObcfFJHl5TQfYl6Fy5hijFWGo6EHX1Bry5hpir7kLfAdQVWFPKdIkkazz9qP2uDWCHu2mFxRGVDJgnkYAJNTlk4vYyjYH4auR7YX4swiNDJ2iun4a/ehkLnTRlugXF9Cy+I785pVwPCQl1sR8S21LC2F1zzCyBsBIeI5UW7O/eVRhdtsJ1Gb4mZzm+Aww5nxQPOsud8laKY00xh4KCVuDLaVhBItkQZEAkDYnL9K04nbNy0R1ZZ+Yn6a1S4ZxxExduy7AG4GXLGub8M66ajLB5k770wYqxE9Gn2/hrZ6eXLGkzPnTU7A3EuGgquSzYYaDxggjrqokjn133q/grHDkcIpt96QI8W5HQTPLQUQNqApHUH2oJ2p7IDE2T3d65h3+IlNVbYeJJGbSNZHwCm9lJ2jlldU2WON2ERM1tECh8lzQ5lOUG2wM7EEKQZEP5GeWdpeNXrTupyOrIupERIB8MbCTMDqKP4niGJtC7avh87AKpJ8LPYckZGO8xAncNJ31TMN2dxuNvpZ7s21nLnuDKqjQHfVoAHhGu3sntxb2i8M+SK7LPZS5cxFxRLJZtQbzgmNDMdMxGnXSay32rxQvXXUAqzlsmogGIGnRQBsdqee1/Y++9qzheH22FhFyuWK21LZgSxzeJ2MamNT6ChmB+ynGgNnewDMiGYzI0/DprpSPDtuiqz8v7mULHb60YF6xrzIVT9RlP0q1f4zw65ad1CFwJCA5SY5Q4Jphwv2Tow/rXYMR4FB1Gky3lGnrSt2r+zK5hFa6Ctyyp3GjAEgAldtzGhPWpv0sFvaKLO3pOxO4lxC3c2sqn+8t+iitsL2Rxt1O8tYdnt82VrZA9fHoYOx1q/2f7JHF4mzZBIDsczASVRRLnp/pE82FfQ3C+FWcHZWzYQJbXYCTJO5JOpJ5k1qxxVfT0Z802n9XZ8r4rhtxGIfKCNxnUx/8SaqMvnX0/wBu+HWrvDsUjqPDYe4umzWwWU+zKPbSuBcM7G43FWhet2v6Z+FmZVmPyhjJHKdvkaba7FuLVoX7TFTIn1q7gMebToRqBuOoaMw+n0r2zwq9dSbaZgpIJlVE9AWIBPkCd5o5guz1mzYF7EurXC2VbCup21JfIdVG0A7sPOknKNbHxwk5LiNJ4tb+7d93JYPAtKdAT+JtN1UiD1MCgOAxL4h3e4c4UiV2B3nQcgBAFRYxr+IiFyoAAPwqFGwE6adB8qaeCcHuYQ21US11A3eE+EHKrnQgaCRqfcV5nBRi/n9ke5HIsMk3/Cb+PyC2JAwHC7zIuS4w8Q552ka6/hBC+tcSJzHMadPtD4+7RhQfAmVnO5ZiJE/OfekZp3rZ6TG1Dk/P7HkeqnymyaTXtVu9Ne1voiRmricOc6n4QFMjxTn+BVjdz08j0qpcWDBo/hSzW7fiyhByYgzGXNpzgR/zUJyaQuOKl2UMRhWRiBBy6HpPMfPT2oxwviNxP6bLKHQBzoNNlY7dImPeqqMPCpIgwJ+GAIA26afI85r1Iz5UJ11DHYgRG+3+OW1TlUlsLVPRHiLJUEwQc0FTBjmDry5a1GrqxE9DmOvtA169aJ4a8bck+O23xKc0RtMAieXpPKsxhl84W33bEAc8oJncGNp26R6hS8AaAuHxJssIaRvptRVkS8MwABG8fM7fPStW4duWQNmjLkMjxDNoNxvzjaOVe8MwzgM9sZlA8Q3gDckSCAOtdNp7XZXHLxLos4fBaMqmC0fFygzIPPkfbnTHhka1buEhmYpOXXTKrmJ5yYJ8gaWMPdUkAt5oQrHTcqY1jmDTRwvjTtYZWxVuytsEAgZrriQQgXcbCGAO0eVdCTT2TzQTX0ifaW7dY5VZ21Jygsd9Tpy1/SmCxhL1tVc23tk6FmUrm5HRhBPnvVThgFhzkv8AiKkOykDwtHhzcyfLpRi9aZviLNP5mLfqTUc810afSKnb6K/3i5yuDWQRzg7zr8qN4TtWuR1u4dc7gzctHumJ5TlaT5wRSbxDCXFMojwfyyf0qXs6MXfvrhbRFprjeK4QWdVAlufhgaxodqWOO1dorky4vwu/9lfieLNkgklbgIZV0zg7hieXUfQV23srxlcfhLd8QCRluKPwuujD0nxDyZaD8N+yjB25L5rjay1w5jPXpPPbnS12K7THC8SNl1W3Yvv3ZUjLkbUWmPQkwp/8vIVowZIvSRgzt5NnVcMhiGHwmPUfz9quX7fhPkI9tP2re5bgkDppU1xR7EVrsyUDFs+IGNSzn9BVy2/i9/714459KmVRypkwUb3ACPL+1YHga8q9XpURWW8hqf2oDEwWdTp/B/ahPafhZxdhrIfu0YjM0SYUhoHrEe9FWYnb51hXSKWr7GUq2hc7Ndl8NhLhuW2PeFMkseUgmBsCSo2o/ev5BJKmq+Mt6HMQR6Um4nGL362xmClgNNT7eZOlK0orQXNydsJdseK27ttcOJnFA22j8NqR3rEzoMrRPVlqZsKqoLYVQgyhEAAACjQb/Coge2kyK2fhaCWCiQABPQGRMnadf+KC8W413bPaNxBdGUZSQp2DczsZnSsmXO1pdl8ePkDeOdn8Xeks9lFznukYwBJ3YopDP0BPyFUuGdhTabvsQ6jKSWuEgzrpkU+FR6zH0ophO1Hc22OIGd3kLbEa+kcvOljH8aVSS7qCdFtqTCzyG+v69axtzk9Hp4c0oRUdJL7fr+f3Y4YoYN1LFlhRp41gdJzEFtt+fWlfiPEVs22ugyjiVAfNmB/LOykjcaa6UtdpMQl2zBQgbgljuNoH83pZuYk5Msk7D2Gw9KeHppT3J/6JvNGD1v8APshxGK7y4XuHVmljUbYtJbKkAzGuwNV7p5VmIsMkZhGYSBzjzr00lR5zdsjmsrWayqjFnEo2hIMEmDG/p86nt4ghdDHKf5/N6gxLy0n+f3NSYUqWCnQNpPnyMdOXvUX0CPZF96PODrvtV/C4xTAJPLbTTmPep2wIzEMoiCP30P8AN68tcDzZmGYLyJBGvkYj5nnU3ODWy3tTLaXdDJmTABPLl76xJqjibTLLIdJkA/Mg6QKq3O8tnXxDyn+CtsNjxqDz5nXWio10SlfkJ8Cx7XL9tWMASem8ZtRBEgT/ALaO8TuohWUVUcsGIDSWK22WYMj4iPQGkx02K89v+ak+/XQCCx8wST+tJPDylaKwyqMKa38hfHWmuDMDJSB4iCQBtzMrrvzqvgnDaOI6kzFQ4fH3LhAe6ZSMkk5QJmI2G3Kj7Zb4QwlooqzdzKuZj0CqAJ2zdVPMGg7iqZ2pf2kDYdEGYLJGshkiAJJEbGORr0YtQgc6LmKgkTJAnrO2u1XLtu4ihii3Fg+IKoJj/wAdSeekE6UPxbC8cyJoEAIAAOXYHSIA2O8yPaaqQ7coHl3i65SFPiIIBg7nSfbenT7ObGHwgfG3nAZTctW1n4gFVmI1jaFk9K5m1gq2nmRPToR6CmLAPca0qusIczhWUEMpOUgSJBLKFmZg+9NPGlGovslKbl2MPavtFicS7W1Lpby57iArlVDEeIEB/cxEHpSbxnEq1vKQS9swLgnxKdiTmOm0Qf1FWMbjSEJLFrjMGIMbKCkjqMu06CGOpMgdi7yOeklRm3aTMzp0j0AAp8cEibZ2n7NftDtYu1bsYh8uKUBfF/3Y0DA/mPMbzrtXQ8mw6V8gWcGzPkETPXTTmOo5iuy9hu1V/DL3eId8QnIk+JfIFviHkTpyPKqSyqD2wLE5bR1PEWiTA+dbWhrGulD8P2isMuZXGSCzEkDJETmBMjfpFIPa/wC1RRms4EZ7p0DwCB1MHf8AzTe4vBP23dHVCPPWo0SSSfl6V8/cKfH3sXYa5irhY3bf4miCw0gaR5V9Cnn9BRhNS6DPG4dnprVqVcL2wfvGXEYS5ZUaDxZ3/wByhQAv+pWYfrRC52lsZSQ46QQQfkaDz406ckd7M6umecUxSw4Zoywd9weY6jl60u9mbHf3nvtoicz+YxEeg+rChfabtBau+FSo8XLUxpEDTpt50KTtA6jurGYnmIygT+J3IhRHUaaQJIqGT1KeoK/2LY/Sye5aX3GrtF2kSwrXLp1H/TsqZLNsoPQdf5IDilq9fS3ibiL94KhiNAOqj2EfKveG2MNcyZD314vmuXD+LKPCoBnLbBJIEalQTJqzxLj1q2rFwocGRO2mhG3rWJpp/L8mhNf4nLuMXMSjsbgNtmnQnWOgjl/ahK2TAd5g6+Zoz2k7SLiDIXbY/wA+XtS9cxrFQvKvRxp8eqIzavuyTF45rkT8K6AdKiDEnSogw9Ypk7M9jsZi3UpZdUP/AHHUqgHUsdx6VSkibbN+zXBEuXAz6qpEnU665VVfxOx2Xy5b01Xeyv8AVbEXEDNAFuzMkAQBMaGCZJ16DUiiWHx3DOFSWui/fWRCw5B55Y0WT1IMDnSV2n7cYjFIwQi1aYkFVJz5dNC35TOsb6zuZCYtWHHwnCgSHZC4+KLiAZucCdBNZXMAayrD0iS5vWlemvJqYga4bjwyhG+Ndj+YdDRIcQEQJA6dP502pTBqwuLPPfr/AHqM8KbNMPUNKmFrl0SdiKHXraMMw+n9qiOI58/oRUZuQTGxpowoE8iZhAjRj6V5mrfB4VrhgbDcnYDqTsPeiS8NVWAY6GCSIOnzH860zkkRUWwbauRTZx9Fw7J3ZhLqZlgzAYKx0P4TI+vMVXsYCy0Bbc7iZGp5aBZowezT3lXR2ygBcwHhUbAZgMq+XIewqE80bVlFCVC1ZxTpCbg6iY9RB/Sse8zPqzBtpJ67yf71e4hwJrTAHToY056yNBtPuKp/crmqlC5jwkAkczy5f2NMnF7QfqWmQ3Ls6uSNY9epB8udPWL4qGVUa3aZUACeGIAEDKQQRpppSDxSzlCz0AjziW+pqweOuRqo0A5n0pMmLnTQ2PIo3YS45hs6zbQiIgDM0coBYk8536+6qWoyvH3H4Qfc/wBqJca7L3PuVnH+AJdzMROozGEgRrOUk9C3vVcfKOpE8nF7iVuzeJRMzm2rsYALZtAOQg0xr2g/+0vzakLCY7IsZZ51bHHD+X6/4qWXBzldFceVRjQ1X+LhtGsoR0Mn9a0tcSUfBYtj0kUqnjR/L8jXq8Y/0n50v9P9hvfXyNy8aynMqAMIIIOxGo+tfQuGQhVDGWAEnqY1Pzr5Lbi/kfmK+ouyvE/vOCw9+Z7y0hP/AJRDD1DAj2q2HHwbM+efKmTcZ4bZvpkuiRyIJBB6gjb9OtcB7bY1bGIHc3nuCPELjC4s8tIjbXau2dsOIdxYa5mjKrfM6AbjrPtXzLxq9mubzzJ8zVJQi5dE8c5V3oIN2nuSPEYAOg033GlRX+M38Sx7y4+Q/hBMelAwat2cYF2X613BLpDJ/I5dlMYmHZzaUq5Q+KZMgyPT/Nacex927afOIbMZPzmPeqfYvHK2LTOvhAJI3nb/AJ9qM9tFVfDJHeMW6D/jWsknxyU0aYrkuSE3s5iLNvE22v2RftAnNbJIkR1G5G8HQ7V0ri3anglsf0eG27h6d0E5a5jEeWk1zTEcOeyQ/hcb+Ezv+1RDHj8v1/xWu72jPxrsduIfaMCFFjB2rSrHhCKNttQJj0igXGu2OPxmj3GC/kSVWPMTQcY8flNHuC8Ev4i33yrltgjxMwBMkAFV3KyRrt50OvByUfkXPuZGrDSt7kAf0wVMEHWZFOmM7K4koT3XeBZLFZBXzKuqE+0/oaWMTgFByqcrjdSPKZU8/QwRroYMcm32M6XTBH3dulZVtsO/5W+n96yrWGkT8c7NYnCQb1s5T+NZZPTNGh9YoRXWsXxG5eZsP3veQQrs4QggkTbJAjnExP7DO0H2Z5LJvWLuu5tMOXk/L3n151GOReTPfyc4rK2dCpKsCCDBB3BFYiEmBrVBjWrGCwpuMeigsx6KNTUi8NfmIovwXhxS5bMSDDEE6HIwOX12PuKnPIktDRjbLV2zatW7aMChuS+gMKqaDMNyxYyfQR5muE4fCWijYoQz6pabx3CDs1wDwWhpzPXURrPxLAi7/UGrkxbkzHeuCT7Rt1aqOOvojMIDE599cw1RB5ksJ/kVh5c1RqSaCWF4uj3NT3KH8FsKTl2EmN/IDarN3tKJ7tM0NAB5gTqddMx/ka0t8B4PexFzS2baLAmI20gKRJP96PYrhyWo/Cv4mYLr5yxAA+VRnDGpUWi3RVxOD+9YgILhS2gEnU67nYSza/8ANT8SW1aUqgKysnMWByjdiAOR0ygyJ5mIo8V7WWrAyWlDGNAu2upLNGs9F9yZ0Ur2PxGIYsQ7gakeIjTr6CdTrE671fFhk0m9JGfJkVlfiWKzvI2AAHWBzPmTr71HcvyNoMk/OPltRXBcKVg1x4gfhUjT1n+a1A9tA3wCOk7+5GlbFNdIi4PsHpeMR1orj+K3btqzZBfu7SBYI0mBmjy0AHpOlaW/DDFFgEwNvQzvH6xUWJx5IgQeugA9tKPb0jqVbZC3DXAkwo03InXyFRnCqPxg+kmtC7OTJ1860Ns7nSm35F14NjbA8/Xb5DeonPnNakV5RAZXcP8A/P8Ax4tavYJiP6Z7y31KufGI6Btf/wBlcQpg7AcYbCcQw9xSAGuLbedjbuMFafSc3qooivo7x9pjRg7h5xA2OpIAjz1+Rr5w4if6hjy/QV9B/aWrtZuIJ1BgATsIjlrqTPlXzvi28bT1NTi7kzo9EVZWVgFUCMHYW/kxif6lcf8A8k/tRjt9ii+IKMRC7RyAnT50q8GxBS/aYaEOuvkTB+hNXO0eLz3mJOuY/L+Cs0sd5lL7GiM6xNfcGpfKTlJEjWPPyqJtY6n61MlidpNH+BOLasGDzuuUajkSc3L5fpVpSrZJR5Oiz2J4DavMe+WWLottTMHTMfIkjw6mAd9xXTMLwtlZ7lqHDApnDSuTw+AZfwAoNP20rnOA4HicSypZQf1dpOiqN28lE/sOQovhO+wmIFjCZryjwnxkBiQC/wCu0ctdtYTm6tMpGCbpnUOF4JFkjRzuFAAMTyJMmgvans9YbDuQigjVSqgFDMe4J3HOda9sdryiFL1q5bYbMxzD3caj30pb7U9sBlKDPqNAAhUzzzDce3UedQU5PrZf24rvSOX3eIXEYqcwykiFYRpppptWUUa+SZAMHXasrcpv4F9pfI49psPbtd4rOTnvK6wAplXtwGPOAQZPIDXSaK8O7RsmdnQqkQUuRmXLIYRPUjy+Vc87Y4u9cYNcMjPcjkNxljqMoAnyNWbvGmviwcyi4ClklsxjXRj5deelQUHxMTV9hLHdhsVjma/ZVEU5tbjZdjoJUGW5TEaamRSPewV6yzB7bjISGlTAPTMNPrXTeE/aEO8s20yhPCpe4cqKqgCFjc6GJyzpqJpi7a3LOKX7tdUocue24BAmCAGgERE9TpVo6jsVzafRxOzxCI3H1HyNHOA8TBuBTBB6SDqCDHt0j6UB4rw5sPcNtiDGzAyGHIiORrzhWKFq6rtJUHxRvB3jzG/tQnjUoui0ZUx5xF9rbrDyATlIB/EcwO/Mj0EAVT4jhHYLeV2Rj8JUkQBOsjXWrVm339lwhUxDKxMEEa6HUARMj9eWmGuwr59SinIOuviIOzb8p5VgWt+UbHvXgWcbxzFHw3L11o/Mzbe+sVWGLZiM2YiRMkn318qziGLZrmYiCNKsWscDE5f0rckkujLe+yxjcBmaZEFZB5adI5GPnUGHV7WoIaekSI+cGaunGeEhF3Gx1iNRGsHptz6xGuDxS23zHNGh1WTmnYawBp9TSJyoo+DZRRGkk5gDM6GAP33+tWDeTUL4mOxPLzM/8VavY03SQEvOSAqlsiQskxJB0ljsVA9BFMnZnsV3kDEN3eba1Z1YTP8A1bh2/wBvXejfyK5KPQH4VwNsVNu1H9MZnJI56ARzcxtyA5bUx8M+zlDZLYhkRgfgDljl3klTAPl50L41wuzgyy21IbbR3Of1zHMpHUH22qI3MYiqbjZVIMK9wvCjQzqTziCZ26VOUpf4uhUkwXxvgVtT/QZ4G+YdNyD08qD/APprECGB/wAb0y8X4qlxVRCCwku4EKqwZk7mJj6b0t4viEk5NFgKvWOZ9SZPuOlWhzoDooXUIJB5VHXpryrEzKlXCllnZepqKjHBroeLRG8wJ0JIgc95M0sm0tDwSb2dsTiP33hVnEEguyBX6Z7co+/IkT6GuE8dsBL9wCImdNtdf1NdW+zI5cJirJEot0ONj8aQRB//AB1zftaoOKuFRpAnlrsfbSli1y0TSrQFER51dwXDHdc8eDUTIGvkOf8AiqRWmDvrYwluZzKSBEazrr5jQj1NGba6K40m9gPD2gzQTA5mmXhvC7F0hTIPIgnXosHn7ignCEQ3ctxZBB5wdATpqNdKYeGxZ8a6mRltNmYtB+EKBJG88tI1pcjBFWG8D2as93nBIckxM+IeWwK8y5EaGr2GZ2S4hCg54yEAAshgtuQYGbQkCQKF8U7Z3WQ2yjK7wCWDLMkaFSo05aGpBg//AKaDnd1aIWJlhJy5TJWRrzMk86zU+5Fl8IMY7tMBadTnRzAgFZcDeWUmAeQWBRP7MMG+Iu3cawyoH7u0B5xn06CFHuelcwfDGNHbM07CcqgxGaTv5DnGtdZ+z/F3sBgiuKVUtglrct4hm1yuvInVoE7nanShHsSXJ9ItfaTYt27RuBVJUww8jz/SuMcUaSHRiANxAaAd4nSflTn264+2JdlWe70gHn9f16Ul3kKqSZ/xFTx1do0tSUOMgnZ4VhmUE3b0kAnxoNT5ZKylH7w3U1lbPal+Il7q/Chn+0GzluIBGVAVyzPhk5GP/kF18xSraulTKkgjmPPT9DTlibi8Qtq+fI48DpyzNEH0lRHvzpNZCpIOhBII8xoaXF1RlNJ0I5dKc+J9oLl+xaWznm0qiZBYQpzEtMj4fMEDYRqnqsnpRHCYu7hjmSNY3AYQCDsfSPQnrTyA0R/cHdSQZZFkqd4BIOXrHMb6ih1Fcbxp7ssxbvTu4MSNogQB00jShkVysIV7PcUbD3JG3SSPqKasHxW27MTZUTOYroZM6yTE6+e9KWD4M7rmLKi9WnfoAOdNPC+yNx7RdLoe4NkYZVI6Trr6wKhlxxlvyVx5HEr4xsLeW4AjNcCQG0UCDuSIBbl5+utLd7AjTu3zk7qVYMP1BA6g0cvcExwua2Db8yVC/wDyJj5UKvIc4W5kRc2sGZmJJIJnTptHWjBOOrGm1LZ5w/g164+S2Rn6A/qTA+tWOI4bF4UkXVBAMToR8xtR7BdqkwsBLSOokW2zFATsWZVHwjXzq+eMLfdzJuhpEbjQbAETppynyotvyiLbQo4btEy8mHkDI9YNM2K7V5UNxJ8SBlBA0Z9SPIAyNPI0E7Q8ERU71IR4lrOxC/mA5eY/4IhbTNh88GEbLPKPi/V/rXKEHtB5Nhnh2JOIJu3WZ3UwqBgsj8WpG5BjlVi3i75uLFl7gB+C8BEbCXDCfXSelJ6mNqu2OJXk2do89R9aMsb8DKS8l7tJduhyl0oDoe7tQLY6TBMtHUnfegxBj1qTFYhrjFmiTGwjbSoxVIqlQjezQ1lekVsFpgGlHOzeDGfvG/DBUTuZH0AoOFpw7DdjL+Olyxt2FOtw7kxBCA7+ZOg89qSfQUdK4BhLWHwj3En+pcXfogI5aTLH5VyDtc2bE3DO5119a7Bx7H4XB4TuM/8A0rYyqTLMeRJESSTJ8ya4Tj8Wbjsx5kmpYotM672QIkmKZ7WEHcjnlYEr5+vpp7UrKdasd652PL9NJ+v1qslZ1kvdm24YcjPKmY5e8VxazBfFO0g7eE7+xA/Sh/Z/gPfZ2usURFJnSZ5b8qYcbjrbGyLTHL3JmW/JBAk84n1rPlybqO2a/T4U2ubpAzDXT94BJV8yhiG8ZUgAgDnmExPlUnEuLHVXtXEzQZBVXM7aFTlmRpVLgWR71ovO0aEgjeII6UV4lhc7fD3uT4Jc6mSSzkRoq+fTehJpSpiqNrRnD8V3BW5Ys3bl2Dle7ly253KwIB11Y676jWR/aDtHdvEB2zlQfh0UdY+nynyq7xPD3ltuLtzK2QHLbUBYjSXAM+8GrnZfBFbAKC04IzNnSdeYzTy9DtSXFfU9lFFvUQFZ4o4SMummn13ofxriDvuAo6DlTBxzDpKwgSFBbKVy6zGw30PIUu8ZtkQCIUfrt+1Pi4tp0dkcuFWCKypMv8n/ABWVvMtFvhuJ7q4rcpGYdRP68x5gVb43w0WwjIPCy6tMgtqZ8h61S7vWifDzmBDFmCgzbkeJYPwydGB10nbas7dO0IAAKu4N43Gm08x/P3rMVaQMe7JKzz+hmBIPsfKpSPw6CBv160zdo4l+5/eHhMq8yzEKB6yd+kVInZ1i2VWL3R/21t3DP+8gKB/PKqbADQanpy96bOzPGsKy93iLl2xc2+8WnbMYmAwCww5az60LoDsgw/Y/i+4w7lUA1z24jfwy2p5adKbuwnCVv2nPeXbd+22R7dy2VykwQIJkgz19taDve4laDXcPxK1irIHjzXVQAAgeJHKldt1MnX3E4XtdibZuBAjs1wObilyC4CiQ1zxMvhG+mnSulXhCpSZnaTjl3vrlsvJtkoYGhy+EyCNvXeaUcTcLeKNJ5CB6aU09oboxgOIKCzi/+6qgm3en8QiSj8iDoRGtLjYZ2ECcqkwDIgnf3/xQjxWy1uqoqIx01228qK4niTO5uHKWdQLmVozusxdgjwv16ksdM1VLWBadQPSf7Vrdw2uggfzantCUwuvaXPbKX1NxvwvPijYqfKOYqvwvjZs2b1nKCl9SDPKdAQeRBAPtQ5rY6VJYwJeAnib8vP2HOl4xOKeWrwebHmr/AEYR+teYrAPaMOIaNtzrtPSvMOPC4g7T8qZtNWgrTIGbTzmtBUl0Rp0A+utR0wpkVYw2GJMbTW/DMNnf01/tRZsIRyk0kpeAood2imJJ843/APEfvTL2e7XXLLLaN0DDICcrAZzucgJ3k+Wx96BqCmyxrpp7b0S4VwS/iGPd2yQPibQBfc7ny8qSSvse1QP7R8WuYy8zlYE6DYAULGC0Mn5UU43gbuHuRM5vX9xzo3wngQa0b+KBtWVU6AtmcaatB0QTyAJ6gDVZZVCNnRg5OkLVjgd5rXerbZkP4hEDUgzPPTlO4qRERAxMhimUKu3v1Og9ZrqVxLTWMtt5tRpljQbaeX0rndzCIl09+JEkLrl0GszA5QdetRxep927XX/Zofpmmkq/PwEW4y9yy62reYdwlst+WAqgyPxRp6gGg1vhLZdWjll3PzGm1EBi7QyW7ZK2T4iAAJeCJkTI15kfQQRscRtWASviOnx5ZjyEkD9ae+CqKErk9sGJwnugHBeViSQMonQecba9as/+oZdSdTOoM/EKspxM32IAJUg6fUmR+npSjiiUuMJ9v28oroJzdSOl9C0MuGx5dHB18BUg7R1FEMBatkfCFK25zLox21lTM0sYbiK5SCCCNeUHQgiepkUwYdyF1/8AbgkRpqOdTywofDO+zXiHEVtOhcd6hCsc51kB+Y5TG/SlbjfFDfcnKABooGwHlRbi9kPfQA7qoO/70FxPDyM5BkL/AHAq2GMVT8k8spPXgaMJwnAFELXTJVSdOZGtZSXm86yq+zL8TD7v2GGzgsHkRmxTBioLKLc5WIkiZ1APh66TtVqxgcACubFsQSJAQqQDPODqAADprm02rKyiZjH4dgQXK4kwoYouQk/jKiTG+VR/uFaXOH4dWdWv5grqoKrMyCXeJ+BTC6EknNpoJ9rKVhK/E+HqAFt3VYEakAgbkQJjlB96oLw9B+In6VlZS8mMixbwlsa5QT5j+9XEjpWVlJIZMltsswTHnBrXEQTpr57foayspRiucOToP3qRbFsLDKxbqD+1eVlOmJIpvhCTtWpwVZWU3Jikt6y7QWJJganU6bQSJFQXcNlBaeWvpWVlcmEo27DudBtpPKrlnh3XWvKymlJgSCGFthdhVzKDy9dayspAs8RLQ+OT0C6D3O/lVq7x7Gd2otstlAICoCm2xJHxGPbyrKyg2cloB3sZca6GxD3LzL8KyT8y0wvsZotgOMPmVrthiogFJhN5nKYn0M86ysoZUmtopjk10S8QXDrZe7h3uWTJ8CmFB6ZYMAzy0+VBMLiDcYB7QurEEsAsejqN6yspYRqL8jTk20bnhKNcItt3YHItJ/StMTYtpl/ru7E6qqRH+6f2rKyrRtvsnKqsmsYK6WzA+zdOU6z71Vv8LcsMzST0BNZWVNZHZzRC3DmByjnMEiPl50w8PvlFCuH0ESpmfUESPY1lZQm+SVjwVdHmJdWeQASOhhv/AI8vcGqeJt5VcEMCwghoncHTny6CsrKVaaQe7ARw/wDIP9qysrK22x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data:image/jpeg;base64,/9j/4AAQSkZJRgABAQAAAQABAAD/2wCEAAkGBxMSEhUUExQWFhUWGBgbGBgYGRcaHBwaGB8aGxkcHBoYHSgiHBolHRgfITEkJSorLi4uGB8zODMsNygtLisBCgoKDg0OGxAQGywmHyQsLCw0LC8sLCwsLCwsLCwsLCwsLCwsLCwsLCwsLCwsLCwsLCwsLCwsLCwsLCwsLCwsLP/AABEIALgBEgMBIgACEQEDEQH/xAAcAAACAgMBAQAAAAAAAAAAAAAFBgMEAAIHAQj/xABBEAACAQIEAwYDBwMDAwMFAQABAhEAAwQSITEFQVEGEyJhcYEykaEHFEJSscHwI9HhYoLxM0NyFVOSJGNzg6II/8QAGQEAAwEBAQAAAAAAAAAAAAAAAQIDBAAF/8QALREAAgICAgEDAgUEAwAAAAAAAAECEQMhEjFBBBNRImFScaGx0RQyQoEjkeH/2gAMAwEAAhEDEQA/AEUk7+1b2ABUKHWN6j4ljO7XTc7UiRMKJHP9q2eOVJly8zfExPqamwWOa2wMkjms6EU3g7gGeImI9/2qqh61b4uR4SNiJHoYNUlM0oyLAajOPxiuzSB9dxQNRMU/9nOzdop94xMnMwZADoQAH16yZUjypJV2NHQn4vCNYK5lIzDNqR6kaHSAw0PWOVTugMx8PKmrjGCs3c2dSHcsUuTooYiZ1/OuWf2NKmJsm34HkMNwf5tSRlyQ81RJh8rMAdBy9Bqf0Na8buFb41EOoaAAAJ10A8tfejOF7NXWw9vEqmYMWGUTIUbMegmTvyHWhnaThT28lxoIByyrBgAQAoMaA+E/Ok5f8iRpjjT9M35v9CNXBiByoj2tJts2WIt3SkCIyQCNvMzVbg+HFww0wAxYjcQCRPlmjarnaTDvdsPiFXwPLabSAA36E+nvSzl9aQ3psV4pt/H/AKLGKvkmBWtsmKjteILPnNWb+JmFkQOke0eVaG60ZYwUlbZHWwuRpXt1GUwf4K0Y6UexGmnTLCzUqr9aq2TAozwzhr3SswlokTcbwqF3YgnfTpStpdhSbdIHra13rW5ZOka9B8/7U1dsr1hFs27IXL4ypyZWCAkKCT4mzbktMkSNDSlibmmxIHTQjn8qClatDcalTPEuAgHrWTFBRzzGDO1X7Fk5ZFwH/TrTukBRfgsM81795YCFyx5zNVGatTcoOCfY0MksbuLphC3i5nORtpAJ1NUsA5XNz100Mee+1aq1S3AF2G6qT6nU/rQ4JWir9TN032r/AFJjjm/Kn1qDEu1zQhB561qGrGBIJBEj/P8AauUIrZz9RlmuLZImMKgDIm1bDGn8ifOtOJYbu7jJMxttsdRtUGWu9uLB/VZVq/2LP30/+2vz/wAVFat99dQBSNROukTJPlpUJBohwUHOQsFipyz+bSPrQlFRTaCs08jUZdfkgbirfjaAYzH9aytbwIYiToTWVddAdWM2KCztMCAR09BQXimHDFTymD112+tSqxiCfrWndzSWY0qGPAdnrQDEwbSGDMZ2yr8JjTVjuOhnlSNjcPlZoELJj0p3uNdSybxBS24ljDHMw0BzeKFM7eEdKU8VezzUsfNSdmqfBxVFvGXJVPTT6VBbNY+IDos6MNx+hHlWizVTOtFq2NQKdOx3Fe6L27l3+mPhBOmYzqJ25H/mkhHA9au3QGE9f3pWEO8e47h7t91ZyLQzk5RLMSICgz4QZknYx50DxvE+/uTmLQIk7wNp+f0oPfs66df57VawFmJJ00+tHjFbDbo6umOd8BhsoCLlCu2bLonhYkbTpuYAkcyKU+JXhdsuMvgae7ncKBp8zB/2iq3DOKXCgtOw7i2rZgwEEAlwvUnNsP7VW4rxbNazjSCBBGnz57H61inCXPR6vpJwjial9zOBeJIJImZ9FG3udK6hwXhmH+7Orw62WIUmAcpOZtQdVOaI2Olce4dfYowBjcmAJ6wDuPajOA4jftqy2hcuZ7ZTIgJ+Lb4RuG5+VNkxvmdjnF4Elqv5/gC48KtxgkZQzAe3Tymh965qY5mm/hPYDGs8YixdRYLEjISSfhAMkLqZM8gal4l9l2OV1C2wVYnUNmyDfxwJ5R4QZNalJI81pva8vo87HYRsWBZRBcdDMv8Ak059ATHXxCmHEfZbeYghrNnXUMxPuIH88qJfZ33GHuCxaTVsxuX3XK5CzHh/CvLxH8R2MgsWK4DGIDPea4syRO22UQoiCTsAKy8knyj8/kbZRdcMtLV9W2Ky9mbOBdcyZ5JC3Sy3BmEToABbb1k+ehpY432gV8SnhPxqGZmmFzAHKY8JKiZG2kQdab+1WMs4fBPbIDXRdLqSsGBcUvtBYameQDctBXLcNct3rxZgwWc2UflXWJPkIp4q/qZFxrUWWOO2VRyVHhJInXVgFLasZnxCfWteD4NrzSFlE8T6/hGpA6kxAA61PjbfeySSG8bgAaEtqeeh0A9qXbmJdB4WKz0MVWFuNLsnOKUrfTDfEeGPbc5grTqcuo139BMj26ETQv4BreVgZRyduURr6GRVfC8Tu+IFnfMI1JP61N3x7sJmJJjmTEbAUKmnsreNx1f8HmIXKJAmqj3j+X60RGIATKV160IvkkzVIX5JZEizYuBudXsZAVBGuWSZBBzBY5ac/nQvAoQZ5a1au3ZYmdef/FF9iUqNqucNwFy7mCKTodB12HzJ+lUcKC+wOkTp1IUaeZIA8yKbOHL3am3aIF0x3lwnw2xEBZ2LnUwPMbA1PJKlS7Djjbt6RZ7T8MsILt24c105QoDHKkeERA8R05mOnWk0ii/HsEyYt7RuM6q4EmNYUMdoG5oRmnalwxaW3Y2ZxtcVRqKZvs74cbuKzAaW1zGesjKPU6/I0topYhQJJIAA5k7V23gvAE4fhGA8V7Iz3GkfFlYKB0Ak/rU/VZVGFeWdhi3Kzg2JuEux/wBR/WsrSR1rK3Loaxkx2BtW1Yi4fDvI/k1a7KYqwzEG3mYLLF4jUhQEXWSSwGuonnMUpXrrMdTNbYXEG263BEowIkSJHUVKKaWzPxtHcg690ytlKkGFjMDpBUjWdAViK5XjMXh0xHhthVjVYHhcGNSZGU7yJ0I861xHaq69lLYJzhmLuQviDTI9CYMaail66SSSTJPOnbsSGNrsbk4Pbuh2JXOXu5SICtlzbR1yk0r97BIAgDSCZ156wKga4coBYwNQJ0BPMDlWoaQANzQoeqLlu6G0FX1uGB5CgmqnSiKXZFc0A2D6+9XA8xND1qdDrNBo4sviWWNdBqBykxr57DfoKpYiSsTt+1WLzA1WxMDbntSJbLqacS/wYKupXMBqQZAj1Gtdu7HdqsK2GIyLaNoLmRVADMRpkUDWSDoJO1ca7L4Fr7raQgM0jU9Nfc6bU2Ye19ya0lxbzDvGOaIVZCqxEb8o1B3g1HJKp6HxRhLFUvk6Ynauxd0tm6TMf9K5HschXTz+YobxXtGCSEcdIUNdI9crZF0mZJgewIPD4N8SJuuXWCFHwoPhj+mPfcmY9ag47w1Usu5TMLYLBCSE0zn4QRrt8hXVknCwP2cc0u/1LVrHYm6Jtks0wYyOVYHTNcIyZYIJVVbeJkTW97tImFTPinU6SMPbAz3G2GbUkW+cMdY2Hw0oYAXMep7/ABRtIp0RRCRz0HM+cn92jhHY3D24dQt0kGCxgyQYJzRpG0Cs/wBMXTNTk5LpL9yjw3tK2MsuMRatd4GZ0tMCqshHwecgnUnXnpWq4ay+bvsHkzFwXtR8UnXXKcuvXWfSmDGYFIdWRe9JBCHJKqIWRrLBgsAjoedV7l11RrbhvDADOI8JPMncAiROsKZpHN8h4wjxpCTxXh/dIlxQVtnRczazrJGgkcj5zyIpU4qyuuwDLOvXXSfPl7U6cVw74pS1iWzGRLKugnUjeSSx02BA5UvYrsveX4gJI1GsidthvEH3rRgmv8nsX1WNL6YoV7VwgQNzW8MpBINEjwZ0kwTodYI/UDWqd+xcGsHStinF9GH25JbR62NkRGta3bYyjXfWqt1jud62JmPT9KPGuheXyWcReGg8ht1rbBWLTMoe6ygjxHKPD6S3i1jp7VTGteExXVqgXu2M1q8LFsrY1uMIu3RrCMwCqOSgkr5zGulFsPwe3eXCoGK9/ePgJl2S2rG4/wDpEoAOpcnYClPg2J7tww1Ia2cvJgHXQ+8H2pi+zq+v37vrxOW3bfL9FPrCt9ajkXt45SXeykW8k1GtfA24zsl38snxFhtGgG4A57kewqsOyOGwal70XLzSbdp5ygHYuLZ192E+1N2D4vZQZ7RGWYM7gc4HtQHjV23cxLXWYkR4fUAZcvQaCf715MM2Sqs9fB6eObL9a0t/n9iz2H4BYebxt2w1twQEz/EdpzM20TAgVn2k4kWsHeM+K45Ua7qfCPp+lV/s4vXXGOYZQo7u2q88xLAtPkNfelb7Ve0Fu8EsWzIRpJ/8QVHvMmqRxyllinsz+ocIzm4aXgQKyplTQVle4efZHYPWorx1re3iMuwBPnUTOaQiTWVNbFh1FRhC0GaYOH4EDKwBXcywEQAZYdQKSclEeOwFdEaGtLIohiUBJJ1gwDp56RNQska8vMfpTJ6OaIcUNBW+Eu8j/DV3EcPJXOpDDqP35j9KFgEMOs1ykpLQJRa7CK71NaQkgRJJgAbknQCtbKZjEgeZ5dSabOC4a2lt2AzXCoW3mUCHchFObcfFJHl5TQfYl6Fy5hijFWGo6EHX1Bry5hpir7kLfAdQVWFPKdIkkazz9qP2uDWCHu2mFxRGVDJgnkYAJNTlk4vYyjYH4auR7YX4swiNDJ2iun4a/ehkLnTRlugXF9Cy+I785pVwPCQl1sR8S21LC2F1zzCyBsBIeI5UW7O/eVRhdtsJ1Gb4mZzm+Aww5nxQPOsud8laKY00xh4KCVuDLaVhBItkQZEAkDYnL9K04nbNy0R1ZZ+Yn6a1S4ZxxExduy7AG4GXLGub8M66ajLB5k770wYqxE9Gn2/hrZ6eXLGkzPnTU7A3EuGgquSzYYaDxggjrqokjn133q/grHDkcIpt96QI8W5HQTPLQUQNqApHUH2oJ2p7IDE2T3d65h3+IlNVbYeJJGbSNZHwCm9lJ2jlldU2WON2ERM1tECh8lzQ5lOUG2wM7EEKQZEP5GeWdpeNXrTupyOrIupERIB8MbCTMDqKP4niGJtC7avh87AKpJ8LPYckZGO8xAncNJ31TMN2dxuNvpZ7s21nLnuDKqjQHfVoAHhGu3sntxb2i8M+SK7LPZS5cxFxRLJZtQbzgmNDMdMxGnXSay32rxQvXXUAqzlsmogGIGnRQBsdqee1/Y++9qzheH22FhFyuWK21LZgSxzeJ2MamNT6ChmB+ynGgNnewDMiGYzI0/DprpSPDtuiqz8v7mULHb60YF6xrzIVT9RlP0q1f4zw65ad1CFwJCA5SY5Q4Jphwv2Tow/rXYMR4FB1Gky3lGnrSt2r+zK5hFa6Ctyyp3GjAEgAldtzGhPWpv0sFvaKLO3pOxO4lxC3c2sqn+8t+iitsL2Rxt1O8tYdnt82VrZA9fHoYOx1q/2f7JHF4mzZBIDsczASVRRLnp/pE82FfQ3C+FWcHZWzYQJbXYCTJO5JOpJ5k1qxxVfT0Z802n9XZ8r4rhtxGIfKCNxnUx/8SaqMvnX0/wBu+HWrvDsUjqPDYe4umzWwWU+zKPbSuBcM7G43FWhet2v6Z+FmZVmPyhjJHKdvkaba7FuLVoX7TFTIn1q7gMebToRqBuOoaMw+n0r2zwq9dSbaZgpIJlVE9AWIBPkCd5o5guz1mzYF7EurXC2VbCup21JfIdVG0A7sPOknKNbHxwk5LiNJ4tb+7d93JYPAtKdAT+JtN1UiD1MCgOAxL4h3e4c4UiV2B3nQcgBAFRYxr+IiFyoAAPwqFGwE6adB8qaeCcHuYQ21US11A3eE+EHKrnQgaCRqfcV5nBRi/n9ke5HIsMk3/Cb+PyC2JAwHC7zIuS4w8Q552ka6/hBC+tcSJzHMadPtD4+7RhQfAmVnO5ZiJE/OfekZp3rZ6TG1Dk/P7HkeqnymyaTXtVu9Ne1voiRmricOc6n4QFMjxTn+BVjdz08j0qpcWDBo/hSzW7fiyhByYgzGXNpzgR/zUJyaQuOKl2UMRhWRiBBy6HpPMfPT2oxwviNxP6bLKHQBzoNNlY7dImPeqqMPCpIgwJ+GAIA26afI85r1Iz5UJ11DHYgRG+3+OW1TlUlsLVPRHiLJUEwQc0FTBjmDry5a1GrqxE9DmOvtA169aJ4a8bck+O23xKc0RtMAieXpPKsxhl84W33bEAc8oJncGNp26R6hS8AaAuHxJssIaRvptRVkS8MwABG8fM7fPStW4duWQNmjLkMjxDNoNxvzjaOVe8MwzgM9sZlA8Q3gDckSCAOtdNp7XZXHLxLos4fBaMqmC0fFygzIPPkfbnTHhka1buEhmYpOXXTKrmJ5yYJ8gaWMPdUkAt5oQrHTcqY1jmDTRwvjTtYZWxVuytsEAgZrriQQgXcbCGAO0eVdCTT2TzQTX0ifaW7dY5VZ21Jygsd9Tpy1/SmCxhL1tVc23tk6FmUrm5HRhBPnvVThgFhzkv8AiKkOykDwtHhzcyfLpRi9aZviLNP5mLfqTUc810afSKnb6K/3i5yuDWQRzg7zr8qN4TtWuR1u4dc7gzctHumJ5TlaT5wRSbxDCXFMojwfyyf0qXs6MXfvrhbRFprjeK4QWdVAlufhgaxodqWOO1dorky4vwu/9lfieLNkgklbgIZV0zg7hieXUfQV23srxlcfhLd8QCRluKPwuujD0nxDyZaD8N+yjB25L5rjay1w5jPXpPPbnS12K7THC8SNl1W3Yvv3ZUjLkbUWmPQkwp/8vIVowZIvSRgzt5NnVcMhiGHwmPUfz9quX7fhPkI9tP2re5bgkDppU1xR7EVrsyUDFs+IGNSzn9BVy2/i9/714459KmVRypkwUb3ACPL+1YHga8q9XpURWW8hqf2oDEwWdTp/B/ahPafhZxdhrIfu0YjM0SYUhoHrEe9FWYnb51hXSKWr7GUq2hc7Ndl8NhLhuW2PeFMkseUgmBsCSo2o/ev5BJKmq+Mt6HMQR6Um4nGL362xmClgNNT7eZOlK0orQXNydsJdseK27ttcOJnFA22j8NqR3rEzoMrRPVlqZsKqoLYVQgyhEAAACjQb/Coge2kyK2fhaCWCiQABPQGRMnadf+KC8W413bPaNxBdGUZSQp2DczsZnSsmXO1pdl8ePkDeOdn8Xeks9lFznukYwBJ3YopDP0BPyFUuGdhTabvsQ6jKSWuEgzrpkU+FR6zH0ophO1Hc22OIGd3kLbEa+kcvOljH8aVSS7qCdFtqTCzyG+v69axtzk9Hp4c0oRUdJL7fr+f3Y4YoYN1LFlhRp41gdJzEFtt+fWlfiPEVs22ugyjiVAfNmB/LOykjcaa6UtdpMQl2zBQgbgljuNoH83pZuYk5Msk7D2Gw9KeHppT3J/6JvNGD1v8APshxGK7y4XuHVmljUbYtJbKkAzGuwNV7p5VmIsMkZhGYSBzjzr00lR5zdsjmsrWayqjFnEo2hIMEmDG/p86nt4ghdDHKf5/N6gxLy0n+f3NSYUqWCnQNpPnyMdOXvUX0CPZF96PODrvtV/C4xTAJPLbTTmPep2wIzEMoiCP30P8AN68tcDzZmGYLyJBGvkYj5nnU3ODWy3tTLaXdDJmTABPLl76xJqjibTLLIdJkA/Mg6QKq3O8tnXxDyn+CtsNjxqDz5nXWio10SlfkJ8Cx7XL9tWMASem8ZtRBEgT/ALaO8TuohWUVUcsGIDSWK22WYMj4iPQGkx02K89v+ak+/XQCCx8wST+tJPDylaKwyqMKa38hfHWmuDMDJSB4iCQBtzMrrvzqvgnDaOI6kzFQ4fH3LhAe6ZSMkk5QJmI2G3Kj7Zb4QwlooqzdzKuZj0CqAJ2zdVPMGg7iqZ2pf2kDYdEGYLJGshkiAJJEbGORr0YtQgc6LmKgkTJAnrO2u1XLtu4ihii3Fg+IKoJj/wAdSeekE6UPxbC8cyJoEAIAAOXYHSIA2O8yPaaqQ7coHl3i65SFPiIIBg7nSfbenT7ObGHwgfG3nAZTctW1n4gFVmI1jaFk9K5m1gq2nmRPToR6CmLAPca0qusIczhWUEMpOUgSJBLKFmZg+9NPGlGovslKbl2MPavtFicS7W1Lpby57iArlVDEeIEB/cxEHpSbxnEq1vKQS9swLgnxKdiTmOm0Qf1FWMbjSEJLFrjMGIMbKCkjqMu06CGOpMgdi7yOeklRm3aTMzp0j0AAp8cEibZ2n7NftDtYu1bsYh8uKUBfF/3Y0DA/mPMbzrtXQ8mw6V8gWcGzPkETPXTTmOo5iuy9hu1V/DL3eId8QnIk+JfIFviHkTpyPKqSyqD2wLE5bR1PEWiTA+dbWhrGulD8P2isMuZXGSCzEkDJETmBMjfpFIPa/wC1RRms4EZ7p0DwCB1MHf8AzTe4vBP23dHVCPPWo0SSSfl6V8/cKfH3sXYa5irhY3bf4miCw0gaR5V9Cnn9BRhNS6DPG4dnprVqVcL2wfvGXEYS5ZUaDxZ3/wByhQAv+pWYfrRC52lsZSQ46QQQfkaDz406ckd7M6umecUxSw4Zoywd9weY6jl60u9mbHf3nvtoicz+YxEeg+rChfabtBau+FSo8XLUxpEDTpt50KTtA6jurGYnmIygT+J3IhRHUaaQJIqGT1KeoK/2LY/Sye5aX3GrtF2kSwrXLp1H/TsqZLNsoPQdf5IDilq9fS3ibiL94KhiNAOqj2EfKveG2MNcyZD314vmuXD+LKPCoBnLbBJIEalQTJqzxLj1q2rFwocGRO2mhG3rWJpp/L8mhNf4nLuMXMSjsbgNtmnQnWOgjl/ahK2TAd5g6+Zoz2k7SLiDIXbY/wA+XtS9cxrFQvKvRxp8eqIzavuyTF45rkT8K6AdKiDEnSogw9Ypk7M9jsZi3UpZdUP/AHHUqgHUsdx6VSkibbN+zXBEuXAz6qpEnU665VVfxOx2Xy5b01Xeyv8AVbEXEDNAFuzMkAQBMaGCZJ16DUiiWHx3DOFSWui/fWRCw5B55Y0WT1IMDnSV2n7cYjFIwQi1aYkFVJz5dNC35TOsb6zuZCYtWHHwnCgSHZC4+KLiAZucCdBNZXMAayrD0iS5vWlemvJqYga4bjwyhG+Ndj+YdDRIcQEQJA6dP502pTBqwuLPPfr/AHqM8KbNMPUNKmFrl0SdiKHXraMMw+n9qiOI58/oRUZuQTGxpowoE8iZhAjRj6V5mrfB4VrhgbDcnYDqTsPeiS8NVWAY6GCSIOnzH860zkkRUWwbauRTZx9Fw7J3ZhLqZlgzAYKx0P4TI+vMVXsYCy0Bbc7iZGp5aBZowezT3lXR2ygBcwHhUbAZgMq+XIewqE80bVlFCVC1ZxTpCbg6iY9RB/Sse8zPqzBtpJ67yf71e4hwJrTAHToY056yNBtPuKp/crmqlC5jwkAkczy5f2NMnF7QfqWmQ3Ls6uSNY9epB8udPWL4qGVUa3aZUACeGIAEDKQQRpppSDxSzlCz0AjziW+pqweOuRqo0A5n0pMmLnTQ2PIo3YS45hs6zbQiIgDM0coBYk8536+6qWoyvH3H4Qfc/wBqJca7L3PuVnH+AJdzMROozGEgRrOUk9C3vVcfKOpE8nF7iVuzeJRMzm2rsYALZtAOQg0xr2g/+0vzakLCY7IsZZ51bHHD+X6/4qWXBzldFceVRjQ1X+LhtGsoR0Mn9a0tcSUfBYtj0kUqnjR/L8jXq8Y/0n50v9P9hvfXyNy8aynMqAMIIIOxGo+tfQuGQhVDGWAEnqY1Pzr5Lbi/kfmK+ouyvE/vOCw9+Z7y0hP/AJRDD1DAj2q2HHwbM+efKmTcZ4bZvpkuiRyIJBB6gjb9OtcB7bY1bGIHc3nuCPELjC4s8tIjbXau2dsOIdxYa5mjKrfM6AbjrPtXzLxq9mubzzJ8zVJQi5dE8c5V3oIN2nuSPEYAOg033GlRX+M38Sx7y4+Q/hBMelAwat2cYF2X613BLpDJ/I5dlMYmHZzaUq5Q+KZMgyPT/Nacex927afOIbMZPzmPeqfYvHK2LTOvhAJI3nb/AJ9qM9tFVfDJHeMW6D/jWsknxyU0aYrkuSE3s5iLNvE22v2RftAnNbJIkR1G5G8HQ7V0ri3anglsf0eG27h6d0E5a5jEeWk1zTEcOeyQ/hcb+Ezv+1RDHj8v1/xWu72jPxrsduIfaMCFFjB2rSrHhCKNttQJj0igXGu2OPxmj3GC/kSVWPMTQcY8flNHuC8Ev4i33yrltgjxMwBMkAFV3KyRrt50OvByUfkXPuZGrDSt7kAf0wVMEHWZFOmM7K4koT3XeBZLFZBXzKuqE+0/oaWMTgFByqcrjdSPKZU8/QwRroYMcm32M6XTBH3dulZVtsO/5W+n96yrWGkT8c7NYnCQb1s5T+NZZPTNGh9YoRXWsXxG5eZsP3veQQrs4QggkTbJAjnExP7DO0H2Z5LJvWLuu5tMOXk/L3n151GOReTPfyc4rK2dCpKsCCDBB3BFYiEmBrVBjWrGCwpuMeigsx6KNTUi8NfmIovwXhxS5bMSDDEE6HIwOX12PuKnPIktDRjbLV2zatW7aMChuS+gMKqaDMNyxYyfQR5muE4fCWijYoQz6pabx3CDs1wDwWhpzPXURrPxLAi7/UGrkxbkzHeuCT7Rt1aqOOvojMIDE599cw1RB5ksJ/kVh5c1RqSaCWF4uj3NT3KH8FsKTl2EmN/IDarN3tKJ7tM0NAB5gTqddMx/ka0t8B4PexFzS2baLAmI20gKRJP96PYrhyWo/Cv4mYLr5yxAA+VRnDGpUWi3RVxOD+9YgILhS2gEnU67nYSza/8ANT8SW1aUqgKysnMWByjdiAOR0ygyJ5mIo8V7WWrAyWlDGNAu2upLNGs9F9yZ0Ur2PxGIYsQ7gakeIjTr6CdTrE671fFhk0m9JGfJkVlfiWKzvI2AAHWBzPmTr71HcvyNoMk/OPltRXBcKVg1x4gfhUjT1n+a1A9tA3wCOk7+5GlbFNdIi4PsHpeMR1orj+K3btqzZBfu7SBYI0mBmjy0AHpOlaW/DDFFgEwNvQzvH6xUWJx5IgQeugA9tKPb0jqVbZC3DXAkwo03InXyFRnCqPxg+kmtC7OTJ1860Ns7nSm35F14NjbA8/Xb5DeonPnNakV5RAZXcP8A/P8Ax4tavYJiP6Z7y31KufGI6Btf/wBlcQpg7AcYbCcQw9xSAGuLbedjbuMFafSc3qooivo7x9pjRg7h5xA2OpIAjz1+Rr5w4if6hjy/QV9B/aWrtZuIJ1BgATsIjlrqTPlXzvi28bT1NTi7kzo9EVZWVgFUCMHYW/kxif6lcf8A8k/tRjt9ii+IKMRC7RyAnT50q8GxBS/aYaEOuvkTB+hNXO0eLz3mJOuY/L+Cs0sd5lL7GiM6xNfcGpfKTlJEjWPPyqJtY6n61MlidpNH+BOLasGDzuuUajkSc3L5fpVpSrZJR5Oiz2J4DavMe+WWLottTMHTMfIkjw6mAd9xXTMLwtlZ7lqHDApnDSuTw+AZfwAoNP20rnOA4HicSypZQf1dpOiqN28lE/sOQovhO+wmIFjCZryjwnxkBiQC/wCu0ctdtYTm6tMpGCbpnUOF4JFkjRzuFAAMTyJMmgvans9YbDuQigjVSqgFDMe4J3HOda9sdryiFL1q5bYbMxzD3caj30pb7U9sBlKDPqNAAhUzzzDce3UedQU5PrZf24rvSOX3eIXEYqcwykiFYRpppptWUUa+SZAMHXasrcpv4F9pfI49psPbtd4rOTnvK6wAplXtwGPOAQZPIDXSaK8O7RsmdnQqkQUuRmXLIYRPUjy+Vc87Y4u9cYNcMjPcjkNxljqMoAnyNWbvGmviwcyi4ClklsxjXRj5deelQUHxMTV9hLHdhsVjma/ZVEU5tbjZdjoJUGW5TEaamRSPewV6yzB7bjISGlTAPTMNPrXTeE/aEO8s20yhPCpe4cqKqgCFjc6GJyzpqJpi7a3LOKX7tdUocue24BAmCAGgERE9TpVo6jsVzafRxOzxCI3H1HyNHOA8TBuBTBB6SDqCDHt0j6UB4rw5sPcNtiDGzAyGHIiORrzhWKFq6rtJUHxRvB3jzG/tQnjUoui0ZUx5xF9rbrDyATlIB/EcwO/Mj0EAVT4jhHYLeV2Rj8JUkQBOsjXWrVm339lwhUxDKxMEEa6HUARMj9eWmGuwr59SinIOuviIOzb8p5VgWt+UbHvXgWcbxzFHw3L11o/Mzbe+sVWGLZiM2YiRMkn318qziGLZrmYiCNKsWscDE5f0rckkujLe+yxjcBmaZEFZB5adI5GPnUGHV7WoIaekSI+cGaunGeEhF3Gx1iNRGsHptz6xGuDxS23zHNGh1WTmnYawBp9TSJyoo+DZRRGkk5gDM6GAP33+tWDeTUL4mOxPLzM/8VavY03SQEvOSAqlsiQskxJB0ljsVA9BFMnZnsV3kDEN3eba1Z1YTP8A1bh2/wBvXejfyK5KPQH4VwNsVNu1H9MZnJI56ARzcxtyA5bUx8M+zlDZLYhkRgfgDljl3klTAPl50L41wuzgyy21IbbR3Of1zHMpHUH22qI3MYiqbjZVIMK9wvCjQzqTziCZ26VOUpf4uhUkwXxvgVtT/QZ4G+YdNyD08qD/APprECGB/wAb0y8X4qlxVRCCwku4EKqwZk7mJj6b0t4viEk5NFgKvWOZ9SZPuOlWhzoDooXUIJB5VHXpryrEzKlXCllnZepqKjHBroeLRG8wJ0JIgc95M0sm0tDwSb2dsTiP33hVnEEguyBX6Z7co+/IkT6GuE8dsBL9wCImdNtdf1NdW+zI5cJirJEot0ONj8aQRB//AB1zftaoOKuFRpAnlrsfbSli1y0TSrQFER51dwXDHdc8eDUTIGvkOf8AiqRWmDvrYwluZzKSBEazrr5jQj1NGba6K40m9gPD2gzQTA5mmXhvC7F0hTIPIgnXosHn7ignCEQ3ctxZBB5wdATpqNdKYeGxZ8a6mRltNmYtB+EKBJG88tI1pcjBFWG8D2as93nBIckxM+IeWwK8y5EaGr2GZ2S4hCg54yEAAshgtuQYGbQkCQKF8U7Z3WQ2yjK7wCWDLMkaFSo05aGpBg//AKaDnd1aIWJlhJy5TJWRrzMk86zU+5Fl8IMY7tMBadTnRzAgFZcDeWUmAeQWBRP7MMG+Iu3cawyoH7u0B5xn06CFHuelcwfDGNHbM07CcqgxGaTv5DnGtdZ+z/F3sBgiuKVUtglrct4hm1yuvInVoE7nanShHsSXJ9ItfaTYt27RuBVJUww8jz/SuMcUaSHRiANxAaAd4nSflTn264+2JdlWe70gHn9f16Ul3kKqSZ/xFTx1do0tSUOMgnZ4VhmUE3b0kAnxoNT5ZKylH7w3U1lbPal+Il7q/Chn+0GzluIBGVAVyzPhk5GP/kF18xSraulTKkgjmPPT9DTlibi8Qtq+fI48DpyzNEH0lRHvzpNZCpIOhBII8xoaXF1RlNJ0I5dKc+J9oLl+xaWznm0qiZBYQpzEtMj4fMEDYRqnqsnpRHCYu7hjmSNY3AYQCDsfSPQnrTyA0R/cHdSQZZFkqd4BIOXrHMb6ih1Fcbxp7ssxbvTu4MSNogQB00jShkVysIV7PcUbD3JG3SSPqKasHxW27MTZUTOYroZM6yTE6+e9KWD4M7rmLKi9WnfoAOdNPC+yNx7RdLoe4NkYZVI6Trr6wKhlxxlvyVx5HEr4xsLeW4AjNcCQG0UCDuSIBbl5+utLd7AjTu3zk7qVYMP1BA6g0cvcExwua2Db8yVC/wDyJj5UKvIc4W5kRc2sGZmJJIJnTptHWjBOOrGm1LZ5w/g164+S2Rn6A/qTA+tWOI4bF4UkXVBAMToR8xtR7BdqkwsBLSOokW2zFATsWZVHwjXzq+eMLfdzJuhpEbjQbAETppynyotvyiLbQo4btEy8mHkDI9YNM2K7V5UNxJ8SBlBA0Z9SPIAyNPI0E7Q8ERU71IR4lrOxC/mA5eY/4IhbTNh88GEbLPKPi/V/rXKEHtB5Nhnh2JOIJu3WZ3UwqBgsj8WpG5BjlVi3i75uLFl7gB+C8BEbCXDCfXSelJ6mNqu2OJXk2do89R9aMsb8DKS8l7tJduhyl0oDoe7tQLY6TBMtHUnfegxBj1qTFYhrjFmiTGwjbSoxVIqlQjezQ1lekVsFpgGlHOzeDGfvG/DBUTuZH0AoOFpw7DdjL+Olyxt2FOtw7kxBCA7+ZOg89qSfQUdK4BhLWHwj3En+pcXfogI5aTLH5VyDtc2bE3DO5119a7Bx7H4XB4TuM/8A0rYyqTLMeRJESSTJ8ya4Tj8Wbjsx5kmpYotM672QIkmKZ7WEHcjnlYEr5+vpp7UrKdasd652PL9NJ+v1qslZ1kvdm24YcjPKmY5e8VxazBfFO0g7eE7+xA/Sh/Z/gPfZ2usURFJnSZ5b8qYcbjrbGyLTHL3JmW/JBAk84n1rPlybqO2a/T4U2ubpAzDXT94BJV8yhiG8ZUgAgDnmExPlUnEuLHVXtXEzQZBVXM7aFTlmRpVLgWR71ovO0aEgjeII6UV4lhc7fD3uT4Jc6mSSzkRoq+fTehJpSpiqNrRnD8V3BW5Ys3bl2Dle7ly253KwIB11Y676jWR/aDtHdvEB2zlQfh0UdY+nynyq7xPD3ltuLtzK2QHLbUBYjSXAM+8GrnZfBFbAKC04IzNnSdeYzTy9DtSXFfU9lFFvUQFZ4o4SMummn13ofxriDvuAo6DlTBxzDpKwgSFBbKVy6zGw30PIUu8ZtkQCIUfrt+1Pi4tp0dkcuFWCKypMv8n/ABWVvMtFvhuJ7q4rcpGYdRP68x5gVb43w0WwjIPCy6tMgtqZ8h61S7vWifDzmBDFmCgzbkeJYPwydGB10nbas7dO0IAAKu4N43Gm08x/P3rMVaQMe7JKzz+hmBIPsfKpSPw6CBv160zdo4l+5/eHhMq8yzEKB6yd+kVInZ1i2VWL3R/21t3DP+8gKB/PKqbADQanpy96bOzPGsKy93iLl2xc2+8WnbMYmAwCww5az60LoDsgw/Y/i+4w7lUA1z24jfwy2p5adKbuwnCVv2nPeXbd+22R7dy2VykwQIJkgz19taDve4laDXcPxK1irIHjzXVQAAgeJHKldt1MnX3E4XtdibZuBAjs1wObilyC4CiQ1zxMvhG+mnSulXhCpSZnaTjl3vrlsvJtkoYGhy+EyCNvXeaUcTcLeKNJ5CB6aU09oboxgOIKCzi/+6qgm3en8QiSj8iDoRGtLjYZ2ECcqkwDIgnf3/xQjxWy1uqoqIx01228qK4niTO5uHKWdQLmVozusxdgjwv16ksdM1VLWBadQPSf7Vrdw2uggfzantCUwuvaXPbKX1NxvwvPijYqfKOYqvwvjZs2b1nKCl9SDPKdAQeRBAPtQ5rY6VJYwJeAnib8vP2HOl4xOKeWrwebHmr/AEYR+teYrAPaMOIaNtzrtPSvMOPC4g7T8qZtNWgrTIGbTzmtBUl0Rp0A+utR0wpkVYw2GJMbTW/DMNnf01/tRZsIRyk0kpeAood2imJJ843/APEfvTL2e7XXLLLaN0DDICcrAZzucgJ3k+Wx96BqCmyxrpp7b0S4VwS/iGPd2yQPibQBfc7ny8qSSvse1QP7R8WuYy8zlYE6DYAULGC0Mn5UU43gbuHuRM5vX9xzo3wngQa0b+KBtWVU6AtmcaatB0QTyAJ6gDVZZVCNnRg5OkLVjgd5rXerbZkP4hEDUgzPPTlO4qRERAxMhimUKu3v1Og9ZrqVxLTWMtt5tRpljQbaeX0rndzCIl09+JEkLrl0GszA5QdetRxep927XX/Zofpmmkq/PwEW4y9yy62reYdwlst+WAqgyPxRp6gGg1vhLZdWjll3PzGm1EBi7QyW7ZK2T4iAAJeCJkTI15kfQQRscRtWASviOnx5ZjyEkD9ae+CqKErk9sGJwnugHBeViSQMonQecba9as/+oZdSdTOoM/EKspxM32IAJUg6fUmR+npSjiiUuMJ9v28oroJzdSOl9C0MuGx5dHB18BUg7R1FEMBatkfCFK25zLox21lTM0sYbiK5SCCCNeUHQgiepkUwYdyF1/8AbgkRpqOdTywofDO+zXiHEVtOhcd6hCsc51kB+Y5TG/SlbjfFDfcnKABooGwHlRbi9kPfQA7qoO/70FxPDyM5BkL/AHAq2GMVT8k8spPXgaMJwnAFELXTJVSdOZGtZSXm86yq+zL8TD7v2GGzgsHkRmxTBioLKLc5WIkiZ1APh66TtVqxgcACubFsQSJAQqQDPODqAADprm02rKyiZjH4dgQXK4kwoYouQk/jKiTG+VR/uFaXOH4dWdWv5grqoKrMyCXeJ+BTC6EknNpoJ9rKVhK/E+HqAFt3VYEakAgbkQJjlB96oLw9B+In6VlZS8mMixbwlsa5QT5j+9XEjpWVlJIZMltsswTHnBrXEQTpr57foayspRiucOToP3qRbFsLDKxbqD+1eVlOmJIpvhCTtWpwVZWU3Jikt6y7QWJJganU6bQSJFQXcNlBaeWvpWVlcmEo27DudBtpPKrlnh3XWvKymlJgSCGFthdhVzKDy9dayspAs8RLQ+OT0C6D3O/lVq7x7Gd2otstlAICoCm2xJHxGPbyrKyg2cloB3sZca6GxD3LzL8KyT8y0wvsZotgOMPmVrthiogFJhN5nKYn0M86ysoZUmtopjk10S8QXDrZe7h3uWTJ8CmFB6ZYMAzy0+VBMLiDcYB7QurEEsAsejqN6yspYRqL8jTk20bnhKNcItt3YHItJ/StMTYtpl/ru7E6qqRH+6f2rKyrRtvsnKqsmsYK6WzA+zdOU6z71Vv8LcsMzST0BNZWVNZHZzRC3DmByjnMEiPl50w8PvlFCuH0ESpmfUESPY1lZQm+SVjwVdHmJdWeQASOhhv/AI8vcGqeJt5VcEMCwghoncHTny6CsrKVaaQe7ARw/wDIP9qysrK22x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0" name="AutoShape 6" descr="data:image/jpeg;base64,/9j/4AAQSkZJRgABAQAAAQABAAD/2wCEAAkGBxMSEhUUExQWFhUWGBgbGBgYGRcaHBwaGB8aGxkcHBoYHSgiHBolHRgfITEkJSorLi4uGB8zODMsNygtLisBCgoKDg0OGxAQGywmHyQsLCw0LC8sLCwsLCwsLCwsLCwsLCwsLCwsLCwsLCwsLCwsLCwsLCwsLCwsLCwsLCwsLP/AABEIALgBEgMBIgACEQEDEQH/xAAcAAACAgMBAQAAAAAAAAAAAAAFBgMEAAIHAQj/xABBEAACAQIEAwYDBwMDAwMFAQABAhEAAwQSITEFQVEGEyJhcYEykaEHFEJSscHwI9HhYoLxM0NyFVOSJGNzg6II/8QAGQEAAwEBAQAAAAAAAAAAAAAAAQIDBAAF/8QALREAAgICAgEDAgUEAwAAAAAAAAECEQMhEjFBBBNRImFScaGx0RQyQoEjkeH/2gAMAwEAAhEDEQA/AEUk7+1b2ABUKHWN6j4ljO7XTc7UiRMKJHP9q2eOVJly8zfExPqamwWOa2wMkjms6EU3g7gGeImI9/2qqh61b4uR4SNiJHoYNUlM0oyLAajOPxiuzSB9dxQNRMU/9nOzdop94xMnMwZADoQAH16yZUjypJV2NHQn4vCNYK5lIzDNqR6kaHSAw0PWOVTugMx8PKmrjGCs3c2dSHcsUuTooYiZ1/OuWf2NKmJsm34HkMNwf5tSRlyQ81RJh8rMAdBy9Bqf0Na8buFb41EOoaAAAJ10A8tfejOF7NXWw9vEqmYMWGUTIUbMegmTvyHWhnaThT28lxoIByyrBgAQAoMaA+E/Ok5f8iRpjjT9M35v9CNXBiByoj2tJts2WIt3SkCIyQCNvMzVbg+HFww0wAxYjcQCRPlmjarnaTDvdsPiFXwPLabSAA36E+nvSzl9aQ3psV4pt/H/AKLGKvkmBWtsmKjteILPnNWb+JmFkQOke0eVaG60ZYwUlbZHWwuRpXt1GUwf4K0Y6UexGmnTLCzUqr9aq2TAozwzhr3SswlokTcbwqF3YgnfTpStpdhSbdIHra13rW5ZOka9B8/7U1dsr1hFs27IXL4ypyZWCAkKCT4mzbktMkSNDSlibmmxIHTQjn8qClatDcalTPEuAgHrWTFBRzzGDO1X7Fk5ZFwH/TrTukBRfgsM81795YCFyx5zNVGatTcoOCfY0MksbuLphC3i5nORtpAJ1NUsA5XNz100Mee+1aq1S3AF2G6qT6nU/rQ4JWir9TN032r/AFJjjm/Kn1qDEu1zQhB561qGrGBIJBEj/P8AauUIrZz9RlmuLZImMKgDIm1bDGn8ifOtOJYbu7jJMxttsdRtUGWu9uLB/VZVq/2LP30/+2vz/wAVFat99dQBSNROukTJPlpUJBohwUHOQsFipyz+bSPrQlFRTaCs08jUZdfkgbirfjaAYzH9aytbwIYiToTWVddAdWM2KCztMCAR09BQXimHDFTymD112+tSqxiCfrWndzSWY0qGPAdnrQDEwbSGDMZ2yr8JjTVjuOhnlSNjcPlZoELJj0p3uNdSybxBS24ljDHMw0BzeKFM7eEdKU8VezzUsfNSdmqfBxVFvGXJVPTT6VBbNY+IDos6MNx+hHlWizVTOtFq2NQKdOx3Fe6L27l3+mPhBOmYzqJ25H/mkhHA9au3QGE9f3pWEO8e47h7t91ZyLQzk5RLMSICgz4QZknYx50DxvE+/uTmLQIk7wNp+f0oPfs66df57VawFmJJ00+tHjFbDbo6umOd8BhsoCLlCu2bLonhYkbTpuYAkcyKU+JXhdsuMvgae7ncKBp8zB/2iq3DOKXCgtOw7i2rZgwEEAlwvUnNsP7VW4rxbNazjSCBBGnz57H61inCXPR6vpJwjial9zOBeJIJImZ9FG3udK6hwXhmH+7Orw62WIUmAcpOZtQdVOaI2Olce4dfYowBjcmAJ6wDuPajOA4jftqy2hcuZ7ZTIgJ+Lb4RuG5+VNkxvmdjnF4Elqv5/gC48KtxgkZQzAe3Tymh965qY5mm/hPYDGs8YixdRYLEjISSfhAMkLqZM8gal4l9l2OV1C2wVYnUNmyDfxwJ5R4QZNalJI81pva8vo87HYRsWBZRBcdDMv8Ak059ATHXxCmHEfZbeYghrNnXUMxPuIH88qJfZ33GHuCxaTVsxuX3XK5CzHh/CvLxH8R2MgsWK4DGIDPea4syRO22UQoiCTsAKy8knyj8/kbZRdcMtLV9W2Ky9mbOBdcyZ5JC3Sy3BmEToABbb1k+ehpY432gV8SnhPxqGZmmFzAHKY8JKiZG2kQdab+1WMs4fBPbIDXRdLqSsGBcUvtBYameQDctBXLcNct3rxZgwWc2UflXWJPkIp4q/qZFxrUWWOO2VRyVHhJInXVgFLasZnxCfWteD4NrzSFlE8T6/hGpA6kxAA61PjbfeySSG8bgAaEtqeeh0A9qXbmJdB4WKz0MVWFuNLsnOKUrfTDfEeGPbc5grTqcuo139BMj26ETQv4BreVgZRyduURr6GRVfC8Tu+IFnfMI1JP61N3x7sJmJJjmTEbAUKmnsreNx1f8HmIXKJAmqj3j+X60RGIATKV160IvkkzVIX5JZEizYuBudXsZAVBGuWSZBBzBY5ac/nQvAoQZ5a1au3ZYmdef/FF9iUqNqucNwFy7mCKTodB12HzJ+lUcKC+wOkTp1IUaeZIA8yKbOHL3am3aIF0x3lwnw2xEBZ2LnUwPMbA1PJKlS7Djjbt6RZ7T8MsILt24c105QoDHKkeERA8R05mOnWk0ii/HsEyYt7RuM6q4EmNYUMdoG5oRmnalwxaW3Y2ZxtcVRqKZvs74cbuKzAaW1zGesjKPU6/I0topYhQJJIAA5k7V23gvAE4fhGA8V7Iz3GkfFlYKB0Ak/rU/VZVGFeWdhi3Kzg2JuEux/wBR/WsrSR1rK3Loaxkx2BtW1Yi4fDvI/k1a7KYqwzEG3mYLLF4jUhQEXWSSwGuonnMUpXrrMdTNbYXEG263BEowIkSJHUVKKaWzPxtHcg690ytlKkGFjMDpBUjWdAViK5XjMXh0xHhthVjVYHhcGNSZGU7yJ0I861xHaq69lLYJzhmLuQviDTI9CYMaail66SSSTJPOnbsSGNrsbk4Pbuh2JXOXu5SICtlzbR1yk0r97BIAgDSCZ156wKga4coBYwNQJ0BPMDlWoaQANzQoeqLlu6G0FX1uGB5CgmqnSiKXZFc0A2D6+9XA8xND1qdDrNBo4sviWWNdBqBykxr57DfoKpYiSsTt+1WLzA1WxMDbntSJbLqacS/wYKupXMBqQZAj1Gtdu7HdqsK2GIyLaNoLmRVADMRpkUDWSDoJO1ca7L4Fr7raQgM0jU9Nfc6bU2Ye19ya0lxbzDvGOaIVZCqxEb8o1B3g1HJKp6HxRhLFUvk6Ynauxd0tm6TMf9K5HschXTz+YobxXtGCSEcdIUNdI9crZF0mZJgewIPD4N8SJuuXWCFHwoPhj+mPfcmY9ag47w1Usu5TMLYLBCSE0zn4QRrt8hXVknCwP2cc0u/1LVrHYm6Jtks0wYyOVYHTNcIyZYIJVVbeJkTW97tImFTPinU6SMPbAz3G2GbUkW+cMdY2Hw0oYAXMep7/ABRtIp0RRCRz0HM+cn92jhHY3D24dQt0kGCxgyQYJzRpG0Cs/wBMXTNTk5LpL9yjw3tK2MsuMRatd4GZ0tMCqshHwecgnUnXnpWq4ay+bvsHkzFwXtR8UnXXKcuvXWfSmDGYFIdWRe9JBCHJKqIWRrLBgsAjoedV7l11RrbhvDADOI8JPMncAiROsKZpHN8h4wjxpCTxXh/dIlxQVtnRczazrJGgkcj5zyIpU4qyuuwDLOvXXSfPl7U6cVw74pS1iWzGRLKugnUjeSSx02BA5UvYrsveX4gJI1GsidthvEH3rRgmv8nsX1WNL6YoV7VwgQNzW8MpBINEjwZ0kwTodYI/UDWqd+xcGsHStinF9GH25JbR62NkRGta3bYyjXfWqt1jud62JmPT9KPGuheXyWcReGg8ht1rbBWLTMoe6ygjxHKPD6S3i1jp7VTGteExXVqgXu2M1q8LFsrY1uMIu3RrCMwCqOSgkr5zGulFsPwe3eXCoGK9/ePgJl2S2rG4/wDpEoAOpcnYClPg2J7tww1Ia2cvJgHXQ+8H2pi+zq+v37vrxOW3bfL9FPrCt9ajkXt45SXeykW8k1GtfA24zsl38snxFhtGgG4A57kewqsOyOGwal70XLzSbdp5ygHYuLZ192E+1N2D4vZQZ7RGWYM7gc4HtQHjV23cxLXWYkR4fUAZcvQaCf715MM2Sqs9fB6eObL9a0t/n9iz2H4BYebxt2w1twQEz/EdpzM20TAgVn2k4kWsHeM+K45Ua7qfCPp+lV/s4vXXGOYZQo7u2q88xLAtPkNfelb7Ve0Fu8EsWzIRpJ/8QVHvMmqRxyllinsz+ocIzm4aXgQKyplTQVle4efZHYPWorx1re3iMuwBPnUTOaQiTWVNbFh1FRhC0GaYOH4EDKwBXcywEQAZYdQKSclEeOwFdEaGtLIohiUBJJ1gwDp56RNQska8vMfpTJ6OaIcUNBW+Eu8j/DV3EcPJXOpDDqP35j9KFgEMOs1ykpLQJRa7CK71NaQkgRJJgAbknQCtbKZjEgeZ5dSabOC4a2lt2AzXCoW3mUCHchFObcfFJHl5TQfYl6Fy5hijFWGo6EHX1Bry5hpir7kLfAdQVWFPKdIkkazz9qP2uDWCHu2mFxRGVDJgnkYAJNTlk4vYyjYH4auR7YX4swiNDJ2iun4a/ehkLnTRlugXF9Cy+I785pVwPCQl1sR8S21LC2F1zzCyBsBIeI5UW7O/eVRhdtsJ1Gb4mZzm+Aww5nxQPOsud8laKY00xh4KCVuDLaVhBItkQZEAkDYnL9K04nbNy0R1ZZ+Yn6a1S4ZxxExduy7AG4GXLGub8M66ajLB5k770wYqxE9Gn2/hrZ6eXLGkzPnTU7A3EuGgquSzYYaDxggjrqokjn133q/grHDkcIpt96QI8W5HQTPLQUQNqApHUH2oJ2p7IDE2T3d65h3+IlNVbYeJJGbSNZHwCm9lJ2jlldU2WON2ERM1tECh8lzQ5lOUG2wM7EEKQZEP5GeWdpeNXrTupyOrIupERIB8MbCTMDqKP4niGJtC7avh87AKpJ8LPYckZGO8xAncNJ31TMN2dxuNvpZ7s21nLnuDKqjQHfVoAHhGu3sntxb2i8M+SK7LPZS5cxFxRLJZtQbzgmNDMdMxGnXSay32rxQvXXUAqzlsmogGIGnRQBsdqee1/Y++9qzheH22FhFyuWK21LZgSxzeJ2MamNT6ChmB+ynGgNnewDMiGYzI0/DprpSPDtuiqz8v7mULHb60YF6xrzIVT9RlP0q1f4zw65ad1CFwJCA5SY5Q4Jphwv2Tow/rXYMR4FB1Gky3lGnrSt2r+zK5hFa6Ctyyp3GjAEgAldtzGhPWpv0sFvaKLO3pOxO4lxC3c2sqn+8t+iitsL2Rxt1O8tYdnt82VrZA9fHoYOx1q/2f7JHF4mzZBIDsczASVRRLnp/pE82FfQ3C+FWcHZWzYQJbXYCTJO5JOpJ5k1qxxVfT0Z802n9XZ8r4rhtxGIfKCNxnUx/8SaqMvnX0/wBu+HWrvDsUjqPDYe4umzWwWU+zKPbSuBcM7G43FWhet2v6Z+FmZVmPyhjJHKdvkaba7FuLVoX7TFTIn1q7gMebToRqBuOoaMw+n0r2zwq9dSbaZgpIJlVE9AWIBPkCd5o5guz1mzYF7EurXC2VbCup21JfIdVG0A7sPOknKNbHxwk5LiNJ4tb+7d93JYPAtKdAT+JtN1UiD1MCgOAxL4h3e4c4UiV2B3nQcgBAFRYxr+IiFyoAAPwqFGwE6adB8qaeCcHuYQ21US11A3eE+EHKrnQgaCRqfcV5nBRi/n9ke5HIsMk3/Cb+PyC2JAwHC7zIuS4w8Q552ka6/hBC+tcSJzHMadPtD4+7RhQfAmVnO5ZiJE/OfekZp3rZ6TG1Dk/P7HkeqnymyaTXtVu9Ne1voiRmricOc6n4QFMjxTn+BVjdz08j0qpcWDBo/hSzW7fiyhByYgzGXNpzgR/zUJyaQuOKl2UMRhWRiBBy6HpPMfPT2oxwviNxP6bLKHQBzoNNlY7dImPeqqMPCpIgwJ+GAIA26afI85r1Iz5UJ11DHYgRG+3+OW1TlUlsLVPRHiLJUEwQc0FTBjmDry5a1GrqxE9DmOvtA169aJ4a8bck+O23xKc0RtMAieXpPKsxhl84W33bEAc8oJncGNp26R6hS8AaAuHxJssIaRvptRVkS8MwABG8fM7fPStW4duWQNmjLkMjxDNoNxvzjaOVe8MwzgM9sZlA8Q3gDckSCAOtdNp7XZXHLxLos4fBaMqmC0fFygzIPPkfbnTHhka1buEhmYpOXXTKrmJ5yYJ8gaWMPdUkAt5oQrHTcqY1jmDTRwvjTtYZWxVuytsEAgZrriQQgXcbCGAO0eVdCTT2TzQTX0ifaW7dY5VZ21Jygsd9Tpy1/SmCxhL1tVc23tk6FmUrm5HRhBPnvVThgFhzkv8AiKkOykDwtHhzcyfLpRi9aZviLNP5mLfqTUc810afSKnb6K/3i5yuDWQRzg7zr8qN4TtWuR1u4dc7gzctHumJ5TlaT5wRSbxDCXFMojwfyyf0qXs6MXfvrhbRFprjeK4QWdVAlufhgaxodqWOO1dorky4vwu/9lfieLNkgklbgIZV0zg7hieXUfQV23srxlcfhLd8QCRluKPwuujD0nxDyZaD8N+yjB25L5rjay1w5jPXpPPbnS12K7THC8SNl1W3Yvv3ZUjLkbUWmPQkwp/8vIVowZIvSRgzt5NnVcMhiGHwmPUfz9quX7fhPkI9tP2re5bgkDppU1xR7EVrsyUDFs+IGNSzn9BVy2/i9/714459KmVRypkwUb3ACPL+1YHga8q9XpURWW8hqf2oDEwWdTp/B/ahPafhZxdhrIfu0YjM0SYUhoHrEe9FWYnb51hXSKWr7GUq2hc7Ndl8NhLhuW2PeFMkseUgmBsCSo2o/ev5BJKmq+Mt6HMQR6Um4nGL362xmClgNNT7eZOlK0orQXNydsJdseK27ttcOJnFA22j8NqR3rEzoMrRPVlqZsKqoLYVQgyhEAAACjQb/Coge2kyK2fhaCWCiQABPQGRMnadf+KC8W413bPaNxBdGUZSQp2DczsZnSsmXO1pdl8ePkDeOdn8Xeks9lFznukYwBJ3YopDP0BPyFUuGdhTabvsQ6jKSWuEgzrpkU+FR6zH0ophO1Hc22OIGd3kLbEa+kcvOljH8aVSS7qCdFtqTCzyG+v69axtzk9Hp4c0oRUdJL7fr+f3Y4YoYN1LFlhRp41gdJzEFtt+fWlfiPEVs22ugyjiVAfNmB/LOykjcaa6UtdpMQl2zBQgbgljuNoH83pZuYk5Msk7D2Gw9KeHppT3J/6JvNGD1v8APshxGK7y4XuHVmljUbYtJbKkAzGuwNV7p5VmIsMkZhGYSBzjzr00lR5zdsjmsrWayqjFnEo2hIMEmDG/p86nt4ghdDHKf5/N6gxLy0n+f3NSYUqWCnQNpPnyMdOXvUX0CPZF96PODrvtV/C4xTAJPLbTTmPep2wIzEMoiCP30P8AN68tcDzZmGYLyJBGvkYj5nnU3ODWy3tTLaXdDJmTABPLl76xJqjibTLLIdJkA/Mg6QKq3O8tnXxDyn+CtsNjxqDz5nXWio10SlfkJ8Cx7XL9tWMASem8ZtRBEgT/ALaO8TuohWUVUcsGIDSWK22WYMj4iPQGkx02K89v+ak+/XQCCx8wST+tJPDylaKwyqMKa38hfHWmuDMDJSB4iCQBtzMrrvzqvgnDaOI6kzFQ4fH3LhAe6ZSMkk5QJmI2G3Kj7Zb4QwlooqzdzKuZj0CqAJ2zdVPMGg7iqZ2pf2kDYdEGYLJGshkiAJJEbGORr0YtQgc6LmKgkTJAnrO2u1XLtu4ihii3Fg+IKoJj/wAdSeekE6UPxbC8cyJoEAIAAOXYHSIA2O8yPaaqQ7coHl3i65SFPiIIBg7nSfbenT7ObGHwgfG3nAZTctW1n4gFVmI1jaFk9K5m1gq2nmRPToR6CmLAPca0qusIczhWUEMpOUgSJBLKFmZg+9NPGlGovslKbl2MPavtFicS7W1Lpby57iArlVDEeIEB/cxEHpSbxnEq1vKQS9swLgnxKdiTmOm0Qf1FWMbjSEJLFrjMGIMbKCkjqMu06CGOpMgdi7yOeklRm3aTMzp0j0AAp8cEibZ2n7NftDtYu1bsYh8uKUBfF/3Y0DA/mPMbzrtXQ8mw6V8gWcGzPkETPXTTmOo5iuy9hu1V/DL3eId8QnIk+JfIFviHkTpyPKqSyqD2wLE5bR1PEWiTA+dbWhrGulD8P2isMuZXGSCzEkDJETmBMjfpFIPa/wC1RRms4EZ7p0DwCB1MHf8AzTe4vBP23dHVCPPWo0SSSfl6V8/cKfH3sXYa5irhY3bf4miCw0gaR5V9Cnn9BRhNS6DPG4dnprVqVcL2wfvGXEYS5ZUaDxZ3/wByhQAv+pWYfrRC52lsZSQ46QQQfkaDz406ckd7M6umecUxSw4Zoywd9weY6jl60u9mbHf3nvtoicz+YxEeg+rChfabtBau+FSo8XLUxpEDTpt50KTtA6jurGYnmIygT+J3IhRHUaaQJIqGT1KeoK/2LY/Sye5aX3GrtF2kSwrXLp1H/TsqZLNsoPQdf5IDilq9fS3ibiL94KhiNAOqj2EfKveG2MNcyZD314vmuXD+LKPCoBnLbBJIEalQTJqzxLj1q2rFwocGRO2mhG3rWJpp/L8mhNf4nLuMXMSjsbgNtmnQnWOgjl/ahK2TAd5g6+Zoz2k7SLiDIXbY/wA+XtS9cxrFQvKvRxp8eqIzavuyTF45rkT8K6AdKiDEnSogw9Ypk7M9jsZi3UpZdUP/AHHUqgHUsdx6VSkibbN+zXBEuXAz6qpEnU665VVfxOx2Xy5b01Xeyv8AVbEXEDNAFuzMkAQBMaGCZJ16DUiiWHx3DOFSWui/fWRCw5B55Y0WT1IMDnSV2n7cYjFIwQi1aYkFVJz5dNC35TOsb6zuZCYtWHHwnCgSHZC4+KLiAZucCdBNZXMAayrD0iS5vWlemvJqYga4bjwyhG+Ndj+YdDRIcQEQJA6dP502pTBqwuLPPfr/AHqM8KbNMPUNKmFrl0SdiKHXraMMw+n9qiOI58/oRUZuQTGxpowoE8iZhAjRj6V5mrfB4VrhgbDcnYDqTsPeiS8NVWAY6GCSIOnzH860zkkRUWwbauRTZx9Fw7J3ZhLqZlgzAYKx0P4TI+vMVXsYCy0Bbc7iZGp5aBZowezT3lXR2ygBcwHhUbAZgMq+XIewqE80bVlFCVC1ZxTpCbg6iY9RB/Sse8zPqzBtpJ67yf71e4hwJrTAHToY056yNBtPuKp/crmqlC5jwkAkczy5f2NMnF7QfqWmQ3Ls6uSNY9epB8udPWL4qGVUa3aZUACeGIAEDKQQRpppSDxSzlCz0AjziW+pqweOuRqo0A5n0pMmLnTQ2PIo3YS45hs6zbQiIgDM0coBYk8536+6qWoyvH3H4Qfc/wBqJca7L3PuVnH+AJdzMROozGEgRrOUk9C3vVcfKOpE8nF7iVuzeJRMzm2rsYALZtAOQg0xr2g/+0vzakLCY7IsZZ51bHHD+X6/4qWXBzldFceVRjQ1X+LhtGsoR0Mn9a0tcSUfBYtj0kUqnjR/L8jXq8Y/0n50v9P9hvfXyNy8aynMqAMIIIOxGo+tfQuGQhVDGWAEnqY1Pzr5Lbi/kfmK+ouyvE/vOCw9+Z7y0hP/AJRDD1DAj2q2HHwbM+efKmTcZ4bZvpkuiRyIJBB6gjb9OtcB7bY1bGIHc3nuCPELjC4s8tIjbXau2dsOIdxYa5mjKrfM6AbjrPtXzLxq9mubzzJ8zVJQi5dE8c5V3oIN2nuSPEYAOg033GlRX+M38Sx7y4+Q/hBMelAwat2cYF2X613BLpDJ/I5dlMYmHZzaUq5Q+KZMgyPT/Nacex927afOIbMZPzmPeqfYvHK2LTOvhAJI3nb/AJ9qM9tFVfDJHeMW6D/jWsknxyU0aYrkuSE3s5iLNvE22v2RftAnNbJIkR1G5G8HQ7V0ri3anglsf0eG27h6d0E5a5jEeWk1zTEcOeyQ/hcb+Ezv+1RDHj8v1/xWu72jPxrsduIfaMCFFjB2rSrHhCKNttQJj0igXGu2OPxmj3GC/kSVWPMTQcY8flNHuC8Ev4i33yrltgjxMwBMkAFV3KyRrt50OvByUfkXPuZGrDSt7kAf0wVMEHWZFOmM7K4koT3XeBZLFZBXzKuqE+0/oaWMTgFByqcrjdSPKZU8/QwRroYMcm32M6XTBH3dulZVtsO/5W+n96yrWGkT8c7NYnCQb1s5T+NZZPTNGh9YoRXWsXxG5eZsP3veQQrs4QggkTbJAjnExP7DO0H2Z5LJvWLuu5tMOXk/L3n151GOReTPfyc4rK2dCpKsCCDBB3BFYiEmBrVBjWrGCwpuMeigsx6KNTUi8NfmIovwXhxS5bMSDDEE6HIwOX12PuKnPIktDRjbLV2zatW7aMChuS+gMKqaDMNyxYyfQR5muE4fCWijYoQz6pabx3CDs1wDwWhpzPXURrPxLAi7/UGrkxbkzHeuCT7Rt1aqOOvojMIDE599cw1RB5ksJ/kVh5c1RqSaCWF4uj3NT3KH8FsKTl2EmN/IDarN3tKJ7tM0NAB5gTqddMx/ka0t8B4PexFzS2baLAmI20gKRJP96PYrhyWo/Cv4mYLr5yxAA+VRnDGpUWi3RVxOD+9YgILhS2gEnU67nYSza/8ANT8SW1aUqgKysnMWByjdiAOR0ygyJ5mIo8V7WWrAyWlDGNAu2upLNGs9F9yZ0Ur2PxGIYsQ7gakeIjTr6CdTrE671fFhk0m9JGfJkVlfiWKzvI2AAHWBzPmTr71HcvyNoMk/OPltRXBcKVg1x4gfhUjT1n+a1A9tA3wCOk7+5GlbFNdIi4PsHpeMR1orj+K3btqzZBfu7SBYI0mBmjy0AHpOlaW/DDFFgEwNvQzvH6xUWJx5IgQeugA9tKPb0jqVbZC3DXAkwo03InXyFRnCqPxg+kmtC7OTJ1860Ns7nSm35F14NjbA8/Xb5DeonPnNakV5RAZXcP8A/P8Ax4tavYJiP6Z7y31KufGI6Btf/wBlcQpg7AcYbCcQw9xSAGuLbedjbuMFafSc3qooivo7x9pjRg7h5xA2OpIAjz1+Rr5w4if6hjy/QV9B/aWrtZuIJ1BgATsIjlrqTPlXzvi28bT1NTi7kzo9EVZWVgFUCMHYW/kxif6lcf8A8k/tRjt9ii+IKMRC7RyAnT50q8GxBS/aYaEOuvkTB+hNXO0eLz3mJOuY/L+Cs0sd5lL7GiM6xNfcGpfKTlJEjWPPyqJtY6n61MlidpNH+BOLasGDzuuUajkSc3L5fpVpSrZJR5Oiz2J4DavMe+WWLottTMHTMfIkjw6mAd9xXTMLwtlZ7lqHDApnDSuTw+AZfwAoNP20rnOA4HicSypZQf1dpOiqN28lE/sOQovhO+wmIFjCZryjwnxkBiQC/wCu0ctdtYTm6tMpGCbpnUOF4JFkjRzuFAAMTyJMmgvans9YbDuQigjVSqgFDMe4J3HOda9sdryiFL1q5bYbMxzD3caj30pb7U9sBlKDPqNAAhUzzzDce3UedQU5PrZf24rvSOX3eIXEYqcwykiFYRpppptWUUa+SZAMHXasrcpv4F9pfI49psPbtd4rOTnvK6wAplXtwGPOAQZPIDXSaK8O7RsmdnQqkQUuRmXLIYRPUjy+Vc87Y4u9cYNcMjPcjkNxljqMoAnyNWbvGmviwcyi4ClklsxjXRj5deelQUHxMTV9hLHdhsVjma/ZVEU5tbjZdjoJUGW5TEaamRSPewV6yzB7bjISGlTAPTMNPrXTeE/aEO8s20yhPCpe4cqKqgCFjc6GJyzpqJpi7a3LOKX7tdUocue24BAmCAGgERE9TpVo6jsVzafRxOzxCI3H1HyNHOA8TBuBTBB6SDqCDHt0j6UB4rw5sPcNtiDGzAyGHIiORrzhWKFq6rtJUHxRvB3jzG/tQnjUoui0ZUx5xF9rbrDyATlIB/EcwO/Mj0EAVT4jhHYLeV2Rj8JUkQBOsjXWrVm339lwhUxDKxMEEa6HUARMj9eWmGuwr59SinIOuviIOzb8p5VgWt+UbHvXgWcbxzFHw3L11o/Mzbe+sVWGLZiM2YiRMkn318qziGLZrmYiCNKsWscDE5f0rckkujLe+yxjcBmaZEFZB5adI5GPnUGHV7WoIaekSI+cGaunGeEhF3Gx1iNRGsHptz6xGuDxS23zHNGh1WTmnYawBp9TSJyoo+DZRRGkk5gDM6GAP33+tWDeTUL4mOxPLzM/8VavY03SQEvOSAqlsiQskxJB0ljsVA9BFMnZnsV3kDEN3eba1Z1YTP8A1bh2/wBvXejfyK5KPQH4VwNsVNu1H9MZnJI56ARzcxtyA5bUx8M+zlDZLYhkRgfgDljl3klTAPl50L41wuzgyy21IbbR3Of1zHMpHUH22qI3MYiqbjZVIMK9wvCjQzqTziCZ26VOUpf4uhUkwXxvgVtT/QZ4G+YdNyD08qD/APprECGB/wAb0y8X4qlxVRCCwku4EKqwZk7mJj6b0t4viEk5NFgKvWOZ9SZPuOlWhzoDooXUIJB5VHXpryrEzKlXCllnZepqKjHBroeLRG8wJ0JIgc95M0sm0tDwSb2dsTiP33hVnEEguyBX6Z7co+/IkT6GuE8dsBL9wCImdNtdf1NdW+zI5cJirJEot0ONj8aQRB//AB1zftaoOKuFRpAnlrsfbSli1y0TSrQFER51dwXDHdc8eDUTIGvkOf8AiqRWmDvrYwluZzKSBEazrr5jQj1NGba6K40m9gPD2gzQTA5mmXhvC7F0hTIPIgnXosHn7ignCEQ3ctxZBB5wdATpqNdKYeGxZ8a6mRltNmYtB+EKBJG88tI1pcjBFWG8D2as93nBIckxM+IeWwK8y5EaGr2GZ2S4hCg54yEAAshgtuQYGbQkCQKF8U7Z3WQ2yjK7wCWDLMkaFSo05aGpBg//AKaDnd1aIWJlhJy5TJWRrzMk86zU+5Fl8IMY7tMBadTnRzAgFZcDeWUmAeQWBRP7MMG+Iu3cawyoH7u0B5xn06CFHuelcwfDGNHbM07CcqgxGaTv5DnGtdZ+z/F3sBgiuKVUtglrct4hm1yuvInVoE7nanShHsSXJ9ItfaTYt27RuBVJUww8jz/SuMcUaSHRiANxAaAd4nSflTn264+2JdlWe70gHn9f16Ul3kKqSZ/xFTx1do0tSUOMgnZ4VhmUE3b0kAnxoNT5ZKylH7w3U1lbPal+Il7q/Chn+0GzluIBGVAVyzPhk5GP/kF18xSraulTKkgjmPPT9DTlibi8Qtq+fI48DpyzNEH0lRHvzpNZCpIOhBII8xoaXF1RlNJ0I5dKc+J9oLl+xaWznm0qiZBYQpzEtMj4fMEDYRqnqsnpRHCYu7hjmSNY3AYQCDsfSPQnrTyA0R/cHdSQZZFkqd4BIOXrHMb6ih1Fcbxp7ssxbvTu4MSNogQB00jShkVysIV7PcUbD3JG3SSPqKasHxW27MTZUTOYroZM6yTE6+e9KWD4M7rmLKi9WnfoAOdNPC+yNx7RdLoe4NkYZVI6Trr6wKhlxxlvyVx5HEr4xsLeW4AjNcCQG0UCDuSIBbl5+utLd7AjTu3zk7qVYMP1BA6g0cvcExwua2Db8yVC/wDyJj5UKvIc4W5kRc2sGZmJJIJnTptHWjBOOrGm1LZ5w/g164+S2Rn6A/qTA+tWOI4bF4UkXVBAMToR8xtR7BdqkwsBLSOokW2zFATsWZVHwjXzq+eMLfdzJuhpEbjQbAETppynyotvyiLbQo4btEy8mHkDI9YNM2K7V5UNxJ8SBlBA0Z9SPIAyNPI0E7Q8ERU71IR4lrOxC/mA5eY/4IhbTNh88GEbLPKPi/V/rXKEHtB5Nhnh2JOIJu3WZ3UwqBgsj8WpG5BjlVi3i75uLFl7gB+C8BEbCXDCfXSelJ6mNqu2OJXk2do89R9aMsb8DKS8l7tJduhyl0oDoe7tQLY6TBMtHUnfegxBj1qTFYhrjFmiTGwjbSoxVIqlQjezQ1lekVsFpgGlHOzeDGfvG/DBUTuZH0AoOFpw7DdjL+Olyxt2FOtw7kxBCA7+ZOg89qSfQUdK4BhLWHwj3En+pcXfogI5aTLH5VyDtc2bE3DO5119a7Bx7H4XB4TuM/8A0rYyqTLMeRJESSTJ8ya4Tj8Wbjsx5kmpYotM672QIkmKZ7WEHcjnlYEr5+vpp7UrKdasd652PL9NJ+v1qslZ1kvdm24YcjPKmY5e8VxazBfFO0g7eE7+xA/Sh/Z/gPfZ2usURFJnSZ5b8qYcbjrbGyLTHL3JmW/JBAk84n1rPlybqO2a/T4U2ubpAzDXT94BJV8yhiG8ZUgAgDnmExPlUnEuLHVXtXEzQZBVXM7aFTlmRpVLgWR71ovO0aEgjeII6UV4lhc7fD3uT4Jc6mSSzkRoq+fTehJpSpiqNrRnD8V3BW5Ys3bl2Dle7ly253KwIB11Y676jWR/aDtHdvEB2zlQfh0UdY+nynyq7xPD3ltuLtzK2QHLbUBYjSXAM+8GrnZfBFbAKC04IzNnSdeYzTy9DtSXFfU9lFFvUQFZ4o4SMummn13ofxriDvuAo6DlTBxzDpKwgSFBbKVy6zGw30PIUu8ZtkQCIUfrt+1Pi4tp0dkcuFWCKypMv8n/ABWVvMtFvhuJ7q4rcpGYdRP68x5gVb43w0WwjIPCy6tMgtqZ8h61S7vWifDzmBDFmCgzbkeJYPwydGB10nbas7dO0IAAKu4N43Gm08x/P3rMVaQMe7JKzz+hmBIPsfKpSPw6CBv160zdo4l+5/eHhMq8yzEKB6yd+kVInZ1i2VWL3R/21t3DP+8gKB/PKqbADQanpy96bOzPGsKy93iLl2xc2+8WnbMYmAwCww5az60LoDsgw/Y/i+4w7lUA1z24jfwy2p5adKbuwnCVv2nPeXbd+22R7dy2VykwQIJkgz19taDve4laDXcPxK1irIHjzXVQAAgeJHKldt1MnX3E4XtdibZuBAjs1wObilyC4CiQ1zxMvhG+mnSulXhCpSZnaTjl3vrlsvJtkoYGhy+EyCNvXeaUcTcLeKNJ5CB6aU09oboxgOIKCzi/+6qgm3en8QiSj8iDoRGtLjYZ2ECcqkwDIgnf3/xQjxWy1uqoqIx01228qK4niTO5uHKWdQLmVozusxdgjwv16ksdM1VLWBadQPSf7Vrdw2uggfzantCUwuvaXPbKX1NxvwvPijYqfKOYqvwvjZs2b1nKCl9SDPKdAQeRBAPtQ5rY6VJYwJeAnib8vP2HOl4xOKeWrwebHmr/AEYR+teYrAPaMOIaNtzrtPSvMOPC4g7T8qZtNWgrTIGbTzmtBUl0Rp0A+utR0wpkVYw2GJMbTW/DMNnf01/tRZsIRyk0kpeAood2imJJ843/APEfvTL2e7XXLLLaN0DDICcrAZzucgJ3k+Wx96BqCmyxrpp7b0S4VwS/iGPd2yQPibQBfc7ny8qSSvse1QP7R8WuYy8zlYE6DYAULGC0Mn5UU43gbuHuRM5vX9xzo3wngQa0b+KBtWVU6AtmcaatB0QTyAJ6gDVZZVCNnRg5OkLVjgd5rXerbZkP4hEDUgzPPTlO4qRERAxMhimUKu3v1Og9ZrqVxLTWMtt5tRpljQbaeX0rndzCIl09+JEkLrl0GszA5QdetRxep927XX/Zofpmmkq/PwEW4y9yy62reYdwlst+WAqgyPxRp6gGg1vhLZdWjll3PzGm1EBi7QyW7ZK2T4iAAJeCJkTI15kfQQRscRtWASviOnx5ZjyEkD9ae+CqKErk9sGJwnugHBeViSQMonQecba9as/+oZdSdTOoM/EKspxM32IAJUg6fUmR+npSjiiUuMJ9v28oroJzdSOl9C0MuGx5dHB18BUg7R1FEMBatkfCFK25zLox21lTM0sYbiK5SCCCNeUHQgiepkUwYdyF1/8AbgkRpqOdTywofDO+zXiHEVtOhcd6hCsc51kB+Y5TG/SlbjfFDfcnKABooGwHlRbi9kPfQA7qoO/70FxPDyM5BkL/AHAq2GMVT8k8spPXgaMJwnAFELXTJVSdOZGtZSXm86yq+zL8TD7v2GGzgsHkRmxTBioLKLc5WIkiZ1APh66TtVqxgcACubFsQSJAQqQDPODqAADprm02rKyiZjH4dgQXK4kwoYouQk/jKiTG+VR/uFaXOH4dWdWv5grqoKrMyCXeJ+BTC6EknNpoJ9rKVhK/E+HqAFt3VYEakAgbkQJjlB96oLw9B+In6VlZS8mMixbwlsa5QT5j+9XEjpWVlJIZMltsswTHnBrXEQTpr57foayspRiucOToP3qRbFsLDKxbqD+1eVlOmJIpvhCTtWpwVZWU3Jikt6y7QWJJganU6bQSJFQXcNlBaeWvpWVlcmEo27DudBtpPKrlnh3XWvKymlJgSCGFthdhVzKDy9dayspAs8RLQ+OT0C6D3O/lVq7x7Gd2otstlAICoCm2xJHxGPbyrKyg2cloB3sZca6GxD3LzL8KyT8y0wvsZotgOMPmVrthiogFJhN5nKYn0M86ysoZUmtopjk10S8QXDrZe7h3uWTJ8CmFB6ZYMAzy0+VBMLiDcYB7QurEEsAsejqN6yspYRqL8jTk20bnhKNcItt3YHItJ/StMTYtpl/ru7E6qqRH+6f2rKyrRtvsnKqsmsYK6WzA+zdOU6z71Vv8LcsMzST0BNZWVNZHZzRC3DmByjnMEiPl50w8PvlFCuH0ESpmfUESPY1lZQm+SVjwVdHmJdWeQASOhhv/AI8vcGqeJt5VcEMCwghoncHTny6CsrKVaaQe7ARw/wDIP9qysrK22x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data:image/jpeg;base64,/9j/4AAQSkZJRgABAQAAAQABAAD/2wCEAAkGBxMSEhUUExQWFhUWGBgbGBgYGRcaHBwaGB8aGxkcHBoYHSgiHBolHRgfITEkJSorLi4uGB8zODMsNygtLisBCgoKDg0OGxAQGywmHyQsLCw0LC8sLCwsLCwsLCwsLCwsLCwsLCwsLCwsLCwsLCwsLCwsLCwsLCwsLCwsLCwsLP/AABEIALgBEgMBIgACEQEDEQH/xAAcAAACAgMBAQAAAAAAAAAAAAAFBgMEAAIHAQj/xABBEAACAQIEAwYDBwMDAwMFAQABAhEAAwQSITEFQVEGEyJhcYEykaEHFEJSscHwI9HhYoLxM0NyFVOSJGNzg6II/8QAGQEAAwEBAQAAAAAAAAAAAAAAAQIDBAAF/8QALREAAgICAgEDAgUEAwAAAAAAAAECEQMhEjFBBBNRImFScaGx0RQyQoEjkeH/2gAMAwEAAhEDEQA/AEUk7+1b2ABUKHWN6j4ljO7XTc7UiRMKJHP9q2eOVJly8zfExPqamwWOa2wMkjms6EU3g7gGeImI9/2qqh61b4uR4SNiJHoYNUlM0oyLAajOPxiuzSB9dxQNRMU/9nOzdop94xMnMwZADoQAH16yZUjypJV2NHQn4vCNYK5lIzDNqR6kaHSAw0PWOVTugMx8PKmrjGCs3c2dSHcsUuTooYiZ1/OuWf2NKmJsm34HkMNwf5tSRlyQ81RJh8rMAdBy9Bqf0Na8buFb41EOoaAAAJ10A8tfejOF7NXWw9vEqmYMWGUTIUbMegmTvyHWhnaThT28lxoIByyrBgAQAoMaA+E/Ok5f8iRpjjT9M35v9CNXBiByoj2tJts2WIt3SkCIyQCNvMzVbg+HFww0wAxYjcQCRPlmjarnaTDvdsPiFXwPLabSAA36E+nvSzl9aQ3psV4pt/H/AKLGKvkmBWtsmKjteILPnNWb+JmFkQOke0eVaG60ZYwUlbZHWwuRpXt1GUwf4K0Y6UexGmnTLCzUqr9aq2TAozwzhr3SswlokTcbwqF3YgnfTpStpdhSbdIHra13rW5ZOka9B8/7U1dsr1hFs27IXL4ypyZWCAkKCT4mzbktMkSNDSlibmmxIHTQjn8qClatDcalTPEuAgHrWTFBRzzGDO1X7Fk5ZFwH/TrTukBRfgsM81795YCFyx5zNVGatTcoOCfY0MksbuLphC3i5nORtpAJ1NUsA5XNz100Mee+1aq1S3AF2G6qT6nU/rQ4JWir9TN032r/AFJjjm/Kn1qDEu1zQhB561qGrGBIJBEj/P8AauUIrZz9RlmuLZImMKgDIm1bDGn8ifOtOJYbu7jJMxttsdRtUGWu9uLB/VZVq/2LP30/+2vz/wAVFat99dQBSNROukTJPlpUJBohwUHOQsFipyz+bSPrQlFRTaCs08jUZdfkgbirfjaAYzH9aytbwIYiToTWVddAdWM2KCztMCAR09BQXimHDFTymD112+tSqxiCfrWndzSWY0qGPAdnrQDEwbSGDMZ2yr8JjTVjuOhnlSNjcPlZoELJj0p3uNdSybxBS24ljDHMw0BzeKFM7eEdKU8VezzUsfNSdmqfBxVFvGXJVPTT6VBbNY+IDos6MNx+hHlWizVTOtFq2NQKdOx3Fe6L27l3+mPhBOmYzqJ25H/mkhHA9au3QGE9f3pWEO8e47h7t91ZyLQzk5RLMSICgz4QZknYx50DxvE+/uTmLQIk7wNp+f0oPfs66df57VawFmJJ00+tHjFbDbo6umOd8BhsoCLlCu2bLonhYkbTpuYAkcyKU+JXhdsuMvgae7ncKBp8zB/2iq3DOKXCgtOw7i2rZgwEEAlwvUnNsP7VW4rxbNazjSCBBGnz57H61inCXPR6vpJwjial9zOBeJIJImZ9FG3udK6hwXhmH+7Orw62WIUmAcpOZtQdVOaI2Olce4dfYowBjcmAJ6wDuPajOA4jftqy2hcuZ7ZTIgJ+Lb4RuG5+VNkxvmdjnF4Elqv5/gC48KtxgkZQzAe3Tymh965qY5mm/hPYDGs8YixdRYLEjISSfhAMkLqZM8gal4l9l2OV1C2wVYnUNmyDfxwJ5R4QZNalJI81pva8vo87HYRsWBZRBcdDMv8Ak059ATHXxCmHEfZbeYghrNnXUMxPuIH88qJfZ33GHuCxaTVsxuX3XK5CzHh/CvLxH8R2MgsWK4DGIDPea4syRO22UQoiCTsAKy8knyj8/kbZRdcMtLV9W2Ky9mbOBdcyZ5JC3Sy3BmEToABbb1k+ehpY432gV8SnhPxqGZmmFzAHKY8JKiZG2kQdab+1WMs4fBPbIDXRdLqSsGBcUvtBYameQDctBXLcNct3rxZgwWc2UflXWJPkIp4q/qZFxrUWWOO2VRyVHhJInXVgFLasZnxCfWteD4NrzSFlE8T6/hGpA6kxAA61PjbfeySSG8bgAaEtqeeh0A9qXbmJdB4WKz0MVWFuNLsnOKUrfTDfEeGPbc5grTqcuo139BMj26ETQv4BreVgZRyduURr6GRVfC8Tu+IFnfMI1JP61N3x7sJmJJjmTEbAUKmnsreNx1f8HmIXKJAmqj3j+X60RGIATKV160IvkkzVIX5JZEizYuBudXsZAVBGuWSZBBzBY5ac/nQvAoQZ5a1au3ZYmdef/FF9iUqNqucNwFy7mCKTodB12HzJ+lUcKC+wOkTp1IUaeZIA8yKbOHL3am3aIF0x3lwnw2xEBZ2LnUwPMbA1PJKlS7Djjbt6RZ7T8MsILt24c105QoDHKkeERA8R05mOnWk0ii/HsEyYt7RuM6q4EmNYUMdoG5oRmnalwxaW3Y2ZxtcVRqKZvs74cbuKzAaW1zGesjKPU6/I0topYhQJJIAA5k7V23gvAE4fhGA8V7Iz3GkfFlYKB0Ak/rU/VZVGFeWdhi3Kzg2JuEux/wBR/WsrSR1rK3Loaxkx2BtW1Yi4fDvI/k1a7KYqwzEG3mYLLF4jUhQEXWSSwGuonnMUpXrrMdTNbYXEG263BEowIkSJHUVKKaWzPxtHcg690ytlKkGFjMDpBUjWdAViK5XjMXh0xHhthVjVYHhcGNSZGU7yJ0I861xHaq69lLYJzhmLuQviDTI9CYMaail66SSSTJPOnbsSGNrsbk4Pbuh2JXOXu5SICtlzbR1yk0r97BIAgDSCZ156wKga4coBYwNQJ0BPMDlWoaQANzQoeqLlu6G0FX1uGB5CgmqnSiKXZFc0A2D6+9XA8xND1qdDrNBo4sviWWNdBqBykxr57DfoKpYiSsTt+1WLzA1WxMDbntSJbLqacS/wYKupXMBqQZAj1Gtdu7HdqsK2GIyLaNoLmRVADMRpkUDWSDoJO1ca7L4Fr7raQgM0jU9Nfc6bU2Ye19ya0lxbzDvGOaIVZCqxEb8o1B3g1HJKp6HxRhLFUvk6Ynauxd0tm6TMf9K5HschXTz+YobxXtGCSEcdIUNdI9crZF0mZJgewIPD4N8SJuuXWCFHwoPhj+mPfcmY9ag47w1Usu5TMLYLBCSE0zn4QRrt8hXVknCwP2cc0u/1LVrHYm6Jtks0wYyOVYHTNcIyZYIJVVbeJkTW97tImFTPinU6SMPbAz3G2GbUkW+cMdY2Hw0oYAXMep7/ABRtIp0RRCRz0HM+cn92jhHY3D24dQt0kGCxgyQYJzRpG0Cs/wBMXTNTk5LpL9yjw3tK2MsuMRatd4GZ0tMCqshHwecgnUnXnpWq4ay+bvsHkzFwXtR8UnXXKcuvXWfSmDGYFIdWRe9JBCHJKqIWRrLBgsAjoedV7l11RrbhvDADOI8JPMncAiROsKZpHN8h4wjxpCTxXh/dIlxQVtnRczazrJGgkcj5zyIpU4qyuuwDLOvXXSfPl7U6cVw74pS1iWzGRLKugnUjeSSx02BA5UvYrsveX4gJI1GsidthvEH3rRgmv8nsX1WNL6YoV7VwgQNzW8MpBINEjwZ0kwTodYI/UDWqd+xcGsHStinF9GH25JbR62NkRGta3bYyjXfWqt1jud62JmPT9KPGuheXyWcReGg8ht1rbBWLTMoe6ygjxHKPD6S3i1jp7VTGteExXVqgXu2M1q8LFsrY1uMIu3RrCMwCqOSgkr5zGulFsPwe3eXCoGK9/ePgJl2S2rG4/wDpEoAOpcnYClPg2J7tww1Ia2cvJgHXQ+8H2pi+zq+v37vrxOW3bfL9FPrCt9ajkXt45SXeykW8k1GtfA24zsl38snxFhtGgG4A57kewqsOyOGwal70XLzSbdp5ygHYuLZ192E+1N2D4vZQZ7RGWYM7gc4HtQHjV23cxLXWYkR4fUAZcvQaCf715MM2Sqs9fB6eObL9a0t/n9iz2H4BYebxt2w1twQEz/EdpzM20TAgVn2k4kWsHeM+K45Ua7qfCPp+lV/s4vXXGOYZQo7u2q88xLAtPkNfelb7Ve0Fu8EsWzIRpJ/8QVHvMmqRxyllinsz+ocIzm4aXgQKyplTQVle4efZHYPWorx1re3iMuwBPnUTOaQiTWVNbFh1FRhC0GaYOH4EDKwBXcywEQAZYdQKSclEeOwFdEaGtLIohiUBJJ1gwDp56RNQska8vMfpTJ6OaIcUNBW+Eu8j/DV3EcPJXOpDDqP35j9KFgEMOs1ykpLQJRa7CK71NaQkgRJJgAbknQCtbKZjEgeZ5dSabOC4a2lt2AzXCoW3mUCHchFObcfFJHl5TQfYl6Fy5hijFWGo6EHX1Bry5hpir7kLfAdQVWFPKdIkkazz9qP2uDWCHu2mFxRGVDJgnkYAJNTlk4vYyjYH4auR7YX4swiNDJ2iun4a/ehkLnTRlugXF9Cy+I785pVwPCQl1sR8S21LC2F1zzCyBsBIeI5UW7O/eVRhdtsJ1Gb4mZzm+Aww5nxQPOsud8laKY00xh4KCVuDLaVhBItkQZEAkDYnL9K04nbNy0R1ZZ+Yn6a1S4ZxxExduy7AG4GXLGub8M66ajLB5k770wYqxE9Gn2/hrZ6eXLGkzPnTU7A3EuGgquSzYYaDxggjrqokjn133q/grHDkcIpt96QI8W5HQTPLQUQNqApHUH2oJ2p7IDE2T3d65h3+IlNVbYeJJGbSNZHwCm9lJ2jlldU2WON2ERM1tECh8lzQ5lOUG2wM7EEKQZEP5GeWdpeNXrTupyOrIupERIB8MbCTMDqKP4niGJtC7avh87AKpJ8LPYckZGO8xAncNJ31TMN2dxuNvpZ7s21nLnuDKqjQHfVoAHhGu3sntxb2i8M+SK7LPZS5cxFxRLJZtQbzgmNDMdMxGnXSay32rxQvXXUAqzlsmogGIGnRQBsdqee1/Y++9qzheH22FhFyuWK21LZgSxzeJ2MamNT6ChmB+ynGgNnewDMiGYzI0/DprpSPDtuiqz8v7mULHb60YF6xrzIVT9RlP0q1f4zw65ad1CFwJCA5SY5Q4Jphwv2Tow/rXYMR4FB1Gky3lGnrSt2r+zK5hFa6Ctyyp3GjAEgAldtzGhPWpv0sFvaKLO3pOxO4lxC3c2sqn+8t+iitsL2Rxt1O8tYdnt82VrZA9fHoYOx1q/2f7JHF4mzZBIDsczASVRRLnp/pE82FfQ3C+FWcHZWzYQJbXYCTJO5JOpJ5k1qxxVfT0Z802n9XZ8r4rhtxGIfKCNxnUx/8SaqMvnX0/wBu+HWrvDsUjqPDYe4umzWwWU+zKPbSuBcM7G43FWhet2v6Z+FmZVmPyhjJHKdvkaba7FuLVoX7TFTIn1q7gMebToRqBuOoaMw+n0r2zwq9dSbaZgpIJlVE9AWIBPkCd5o5guz1mzYF7EurXC2VbCup21JfIdVG0A7sPOknKNbHxwk5LiNJ4tb+7d93JYPAtKdAT+JtN1UiD1MCgOAxL4h3e4c4UiV2B3nQcgBAFRYxr+IiFyoAAPwqFGwE6adB8qaeCcHuYQ21US11A3eE+EHKrnQgaCRqfcV5nBRi/n9ke5HIsMk3/Cb+PyC2JAwHC7zIuS4w8Q552ka6/hBC+tcSJzHMadPtD4+7RhQfAmVnO5ZiJE/OfekZp3rZ6TG1Dk/P7HkeqnymyaTXtVu9Ne1voiRmricOc6n4QFMjxTn+BVjdz08j0qpcWDBo/hSzW7fiyhByYgzGXNpzgR/zUJyaQuOKl2UMRhWRiBBy6HpPMfPT2oxwviNxP6bLKHQBzoNNlY7dImPeqqMPCpIgwJ+GAIA26afI85r1Iz5UJ11DHYgRG+3+OW1TlUlsLVPRHiLJUEwQc0FTBjmDry5a1GrqxE9DmOvtA169aJ4a8bck+O23xKc0RtMAieXpPKsxhl84W33bEAc8oJncGNp26R6hS8AaAuHxJssIaRvptRVkS8MwABG8fM7fPStW4duWQNmjLkMjxDNoNxvzjaOVe8MwzgM9sZlA8Q3gDckSCAOtdNp7XZXHLxLos4fBaMqmC0fFygzIPPkfbnTHhka1buEhmYpOXXTKrmJ5yYJ8gaWMPdUkAt5oQrHTcqY1jmDTRwvjTtYZWxVuytsEAgZrriQQgXcbCGAO0eVdCTT2TzQTX0ifaW7dY5VZ21Jygsd9Tpy1/SmCxhL1tVc23tk6FmUrm5HRhBPnvVThgFhzkv8AiKkOykDwtHhzcyfLpRi9aZviLNP5mLfqTUc810afSKnb6K/3i5yuDWQRzg7zr8qN4TtWuR1u4dc7gzctHumJ5TlaT5wRSbxDCXFMojwfyyf0qXs6MXfvrhbRFprjeK4QWdVAlufhgaxodqWOO1dorky4vwu/9lfieLNkgklbgIZV0zg7hieXUfQV23srxlcfhLd8QCRluKPwuujD0nxDyZaD8N+yjB25L5rjay1w5jPXpPPbnS12K7THC8SNl1W3Yvv3ZUjLkbUWmPQkwp/8vIVowZIvSRgzt5NnVcMhiGHwmPUfz9quX7fhPkI9tP2re5bgkDppU1xR7EVrsyUDFs+IGNSzn9BVy2/i9/714459KmVRypkwUb3ACPL+1YHga8q9XpURWW8hqf2oDEwWdTp/B/ahPafhZxdhrIfu0YjM0SYUhoHrEe9FWYnb51hXSKWr7GUq2hc7Ndl8NhLhuW2PeFMkseUgmBsCSo2o/ev5BJKmq+Mt6HMQR6Um4nGL362xmClgNNT7eZOlK0orQXNydsJdseK27ttcOJnFA22j8NqR3rEzoMrRPVlqZsKqoLYVQgyhEAAACjQb/Coge2kyK2fhaCWCiQABPQGRMnadf+KC8W413bPaNxBdGUZSQp2DczsZnSsmXO1pdl8ePkDeOdn8Xeks9lFznukYwBJ3YopDP0BPyFUuGdhTabvsQ6jKSWuEgzrpkU+FR6zH0ophO1Hc22OIGd3kLbEa+kcvOljH8aVSS7qCdFtqTCzyG+v69axtzk9Hp4c0oRUdJL7fr+f3Y4YoYN1LFlhRp41gdJzEFtt+fWlfiPEVs22ugyjiVAfNmB/LOykjcaa6UtdpMQl2zBQgbgljuNoH83pZuYk5Msk7D2Gw9KeHppT3J/6JvNGD1v8APshxGK7y4XuHVmljUbYtJbKkAzGuwNV7p5VmIsMkZhGYSBzjzr00lR5zdsjmsrWayqjFnEo2hIMEmDG/p86nt4ghdDHKf5/N6gxLy0n+f3NSYUqWCnQNpPnyMdOXvUX0CPZF96PODrvtV/C4xTAJPLbTTmPep2wIzEMoiCP30P8AN68tcDzZmGYLyJBGvkYj5nnU3ODWy3tTLaXdDJmTABPLl76xJqjibTLLIdJkA/Mg6QKq3O8tnXxDyn+CtsNjxqDz5nXWio10SlfkJ8Cx7XL9tWMASem8ZtRBEgT/ALaO8TuohWUVUcsGIDSWK22WYMj4iPQGkx02K89v+ak+/XQCCx8wST+tJPDylaKwyqMKa38hfHWmuDMDJSB4iCQBtzMrrvzqvgnDaOI6kzFQ4fH3LhAe6ZSMkk5QJmI2G3Kj7Zb4QwlooqzdzKuZj0CqAJ2zdVPMGg7iqZ2pf2kDYdEGYLJGshkiAJJEbGORr0YtQgc6LmKgkTJAnrO2u1XLtu4ihii3Fg+IKoJj/wAdSeekE6UPxbC8cyJoEAIAAOXYHSIA2O8yPaaqQ7coHl3i65SFPiIIBg7nSfbenT7ObGHwgfG3nAZTctW1n4gFVmI1jaFk9K5m1gq2nmRPToR6CmLAPca0qusIczhWUEMpOUgSJBLKFmZg+9NPGlGovslKbl2MPavtFicS7W1Lpby57iArlVDEeIEB/cxEHpSbxnEq1vKQS9swLgnxKdiTmOm0Qf1FWMbjSEJLFrjMGIMbKCkjqMu06CGOpMgdi7yOeklRm3aTMzp0j0AAp8cEibZ2n7NftDtYu1bsYh8uKUBfF/3Y0DA/mPMbzrtXQ8mw6V8gWcGzPkETPXTTmOo5iuy9hu1V/DL3eId8QnIk+JfIFviHkTpyPKqSyqD2wLE5bR1PEWiTA+dbWhrGulD8P2isMuZXGSCzEkDJETmBMjfpFIPa/wC1RRms4EZ7p0DwCB1MHf8AzTe4vBP23dHVCPPWo0SSSfl6V8/cKfH3sXYa5irhY3bf4miCw0gaR5V9Cnn9BRhNS6DPG4dnprVqVcL2wfvGXEYS5ZUaDxZ3/wByhQAv+pWYfrRC52lsZSQ46QQQfkaDz406ckd7M6umecUxSw4Zoywd9weY6jl60u9mbHf3nvtoicz+YxEeg+rChfabtBau+FSo8XLUxpEDTpt50KTtA6jurGYnmIygT+J3IhRHUaaQJIqGT1KeoK/2LY/Sye5aX3GrtF2kSwrXLp1H/TsqZLNsoPQdf5IDilq9fS3ibiL94KhiNAOqj2EfKveG2MNcyZD314vmuXD+LKPCoBnLbBJIEalQTJqzxLj1q2rFwocGRO2mhG3rWJpp/L8mhNf4nLuMXMSjsbgNtmnQnWOgjl/ahK2TAd5g6+Zoz2k7SLiDIXbY/wA+XtS9cxrFQvKvRxp8eqIzavuyTF45rkT8K6AdKiDEnSogw9Ypk7M9jsZi3UpZdUP/AHHUqgHUsdx6VSkibbN+zXBEuXAz6qpEnU665VVfxOx2Xy5b01Xeyv8AVbEXEDNAFuzMkAQBMaGCZJ16DUiiWHx3DOFSWui/fWRCw5B55Y0WT1IMDnSV2n7cYjFIwQi1aYkFVJz5dNC35TOsb6zuZCYtWHHwnCgSHZC4+KLiAZucCdBNZXMAayrD0iS5vWlemvJqYga4bjwyhG+Ndj+YdDRIcQEQJA6dP502pTBqwuLPPfr/AHqM8KbNMPUNKmFrl0SdiKHXraMMw+n9qiOI58/oRUZuQTGxpowoE8iZhAjRj6V5mrfB4VrhgbDcnYDqTsPeiS8NVWAY6GCSIOnzH860zkkRUWwbauRTZx9Fw7J3ZhLqZlgzAYKx0P4TI+vMVXsYCy0Bbc7iZGp5aBZowezT3lXR2ygBcwHhUbAZgMq+XIewqE80bVlFCVC1ZxTpCbg6iY9RB/Sse8zPqzBtpJ67yf71e4hwJrTAHToY056yNBtPuKp/crmqlC5jwkAkczy5f2NMnF7QfqWmQ3Ls6uSNY9epB8udPWL4qGVUa3aZUACeGIAEDKQQRpppSDxSzlCz0AjziW+pqweOuRqo0A5n0pMmLnTQ2PIo3YS45hs6zbQiIgDM0coBYk8536+6qWoyvH3H4Qfc/wBqJca7L3PuVnH+AJdzMROozGEgRrOUk9C3vVcfKOpE8nF7iVuzeJRMzm2rsYALZtAOQg0xr2g/+0vzakLCY7IsZZ51bHHD+X6/4qWXBzldFceVRjQ1X+LhtGsoR0Mn9a0tcSUfBYtj0kUqnjR/L8jXq8Y/0n50v9P9hvfXyNy8aynMqAMIIIOxGo+tfQuGQhVDGWAEnqY1Pzr5Lbi/kfmK+ouyvE/vOCw9+Z7y0hP/AJRDD1DAj2q2HHwbM+efKmTcZ4bZvpkuiRyIJBB6gjb9OtcB7bY1bGIHc3nuCPELjC4s8tIjbXau2dsOIdxYa5mjKrfM6AbjrPtXzLxq9mubzzJ8zVJQi5dE8c5V3oIN2nuSPEYAOg033GlRX+M38Sx7y4+Q/hBMelAwat2cYF2X613BLpDJ/I5dlMYmHZzaUq5Q+KZMgyPT/Nacex927afOIbMZPzmPeqfYvHK2LTOvhAJI3nb/AJ9qM9tFVfDJHeMW6D/jWsknxyU0aYrkuSE3s5iLNvE22v2RftAnNbJIkR1G5G8HQ7V0ri3anglsf0eG27h6d0E5a5jEeWk1zTEcOeyQ/hcb+Ezv+1RDHj8v1/xWu72jPxrsduIfaMCFFjB2rSrHhCKNttQJj0igXGu2OPxmj3GC/kSVWPMTQcY8flNHuC8Ev4i33yrltgjxMwBMkAFV3KyRrt50OvByUfkXPuZGrDSt7kAf0wVMEHWZFOmM7K4koT3XeBZLFZBXzKuqE+0/oaWMTgFByqcrjdSPKZU8/QwRroYMcm32M6XTBH3dulZVtsO/5W+n96yrWGkT8c7NYnCQb1s5T+NZZPTNGh9YoRXWsXxG5eZsP3veQQrs4QggkTbJAjnExP7DO0H2Z5LJvWLuu5tMOXk/L3n151GOReTPfyc4rK2dCpKsCCDBB3BFYiEmBrVBjWrGCwpuMeigsx6KNTUi8NfmIovwXhxS5bMSDDEE6HIwOX12PuKnPIktDRjbLV2zatW7aMChuS+gMKqaDMNyxYyfQR5muE4fCWijYoQz6pabx3CDs1wDwWhpzPXURrPxLAi7/UGrkxbkzHeuCT7Rt1aqOOvojMIDE599cw1RB5ksJ/kVh5c1RqSaCWF4uj3NT3KH8FsKTl2EmN/IDarN3tKJ7tM0NAB5gTqddMx/ka0t8B4PexFzS2baLAmI20gKRJP96PYrhyWo/Cv4mYLr5yxAA+VRnDGpUWi3RVxOD+9YgILhS2gEnU67nYSza/8ANT8SW1aUqgKysnMWByjdiAOR0ygyJ5mIo8V7WWrAyWlDGNAu2upLNGs9F9yZ0Ur2PxGIYsQ7gakeIjTr6CdTrE671fFhk0m9JGfJkVlfiWKzvI2AAHWBzPmTr71HcvyNoMk/OPltRXBcKVg1x4gfhUjT1n+a1A9tA3wCOk7+5GlbFNdIi4PsHpeMR1orj+K3btqzZBfu7SBYI0mBmjy0AHpOlaW/DDFFgEwNvQzvH6xUWJx5IgQeugA9tKPb0jqVbZC3DXAkwo03InXyFRnCqPxg+kmtC7OTJ1860Ns7nSm35F14NjbA8/Xb5DeonPnNakV5RAZXcP8A/P8Ax4tavYJiP6Z7y31KufGI6Btf/wBlcQpg7AcYbCcQw9xSAGuLbedjbuMFafSc3qooivo7x9pjRg7h5xA2OpIAjz1+Rr5w4if6hjy/QV9B/aWrtZuIJ1BgATsIjlrqTPlXzvi28bT1NTi7kzo9EVZWVgFUCMHYW/kxif6lcf8A8k/tRjt9ii+IKMRC7RyAnT50q8GxBS/aYaEOuvkTB+hNXO0eLz3mJOuY/L+Cs0sd5lL7GiM6xNfcGpfKTlJEjWPPyqJtY6n61MlidpNH+BOLasGDzuuUajkSc3L5fpVpSrZJR5Oiz2J4DavMe+WWLottTMHTMfIkjw6mAd9xXTMLwtlZ7lqHDApnDSuTw+AZfwAoNP20rnOA4HicSypZQf1dpOiqN28lE/sOQovhO+wmIFjCZryjwnxkBiQC/wCu0ctdtYTm6tMpGCbpnUOF4JFkjRzuFAAMTyJMmgvans9YbDuQigjVSqgFDMe4J3HOda9sdryiFL1q5bYbMxzD3caj30pb7U9sBlKDPqNAAhUzzzDce3UedQU5PrZf24rvSOX3eIXEYqcwykiFYRpppptWUUa+SZAMHXasrcpv4F9pfI49psPbtd4rOTnvK6wAplXtwGPOAQZPIDXSaK8O7RsmdnQqkQUuRmXLIYRPUjy+Vc87Y4u9cYNcMjPcjkNxljqMoAnyNWbvGmviwcyi4ClklsxjXRj5deelQUHxMTV9hLHdhsVjma/ZVEU5tbjZdjoJUGW5TEaamRSPewV6yzB7bjISGlTAPTMNPrXTeE/aEO8s20yhPCpe4cqKqgCFjc6GJyzpqJpi7a3LOKX7tdUocue24BAmCAGgERE9TpVo6jsVzafRxOzxCI3H1HyNHOA8TBuBTBB6SDqCDHt0j6UB4rw5sPcNtiDGzAyGHIiORrzhWKFq6rtJUHxRvB3jzG/tQnjUoui0ZUx5xF9rbrDyATlIB/EcwO/Mj0EAVT4jhHYLeV2Rj8JUkQBOsjXWrVm339lwhUxDKxMEEa6HUARMj9eWmGuwr59SinIOuviIOzb8p5VgWt+UbHvXgWcbxzFHw3L11o/Mzbe+sVWGLZiM2YiRMkn318qziGLZrmYiCNKsWscDE5f0rckkujLe+yxjcBmaZEFZB5adI5GPnUGHV7WoIaekSI+cGaunGeEhF3Gx1iNRGsHptz6xGuDxS23zHNGh1WTmnYawBp9TSJyoo+DZRRGkk5gDM6GAP33+tWDeTUL4mOxPLzM/8VavY03SQEvOSAqlsiQskxJB0ljsVA9BFMnZnsV3kDEN3eba1Z1YTP8A1bh2/wBvXejfyK5KPQH4VwNsVNu1H9MZnJI56ARzcxtyA5bUx8M+zlDZLYhkRgfgDljl3klTAPl50L41wuzgyy21IbbR3Of1zHMpHUH22qI3MYiqbjZVIMK9wvCjQzqTziCZ26VOUpf4uhUkwXxvgVtT/QZ4G+YdNyD08qD/APprECGB/wAb0y8X4qlxVRCCwku4EKqwZk7mJj6b0t4viEk5NFgKvWOZ9SZPuOlWhzoDooXUIJB5VHXpryrEzKlXCllnZepqKjHBroeLRG8wJ0JIgc95M0sm0tDwSb2dsTiP33hVnEEguyBX6Z7co+/IkT6GuE8dsBL9wCImdNtdf1NdW+zI5cJirJEot0ONj8aQRB//AB1zftaoOKuFRpAnlrsfbSli1y0TSrQFER51dwXDHdc8eDUTIGvkOf8AiqRWmDvrYwluZzKSBEazrr5jQj1NGba6K40m9gPD2gzQTA5mmXhvC7F0hTIPIgnXosHn7ignCEQ3ctxZBB5wdATpqNdKYeGxZ8a6mRltNmYtB+EKBJG88tI1pcjBFWG8D2as93nBIckxM+IeWwK8y5EaGr2GZ2S4hCg54yEAAshgtuQYGbQkCQKF8U7Z3WQ2yjK7wCWDLMkaFSo05aGpBg//AKaDnd1aIWJlhJy5TJWRrzMk86zU+5Fl8IMY7tMBadTnRzAgFZcDeWUmAeQWBRP7MMG+Iu3cawyoH7u0B5xn06CFHuelcwfDGNHbM07CcqgxGaTv5DnGtdZ+z/F3sBgiuKVUtglrct4hm1yuvInVoE7nanShHsSXJ9ItfaTYt27RuBVJUww8jz/SuMcUaSHRiANxAaAd4nSflTn264+2JdlWe70gHn9f16Ul3kKqSZ/xFTx1do0tSUOMgnZ4VhmUE3b0kAnxoNT5ZKylH7w3U1lbPal+Il7q/Chn+0GzluIBGVAVyzPhk5GP/kF18xSraulTKkgjmPPT9DTlibi8Qtq+fI48DpyzNEH0lRHvzpNZCpIOhBII8xoaXF1RlNJ0I5dKc+J9oLl+xaWznm0qiZBYQpzEtMj4fMEDYRqnqsnpRHCYu7hjmSNY3AYQCDsfSPQnrTyA0R/cHdSQZZFkqd4BIOXrHMb6ih1Fcbxp7ssxbvTu4MSNogQB00jShkVysIV7PcUbD3JG3SSPqKasHxW27MTZUTOYroZM6yTE6+e9KWD4M7rmLKi9WnfoAOdNPC+yNx7RdLoe4NkYZVI6Trr6wKhlxxlvyVx5HEr4xsLeW4AjNcCQG0UCDuSIBbl5+utLd7AjTu3zk7qVYMP1BA6g0cvcExwua2Db8yVC/wDyJj5UKvIc4W5kRc2sGZmJJIJnTptHWjBOOrGm1LZ5w/g164+S2Rn6A/qTA+tWOI4bF4UkXVBAMToR8xtR7BdqkwsBLSOokW2zFATsWZVHwjXzq+eMLfdzJuhpEbjQbAETppynyotvyiLbQo4btEy8mHkDI9YNM2K7V5UNxJ8SBlBA0Z9SPIAyNPI0E7Q8ERU71IR4lrOxC/mA5eY/4IhbTNh88GEbLPKPi/V/rXKEHtB5Nhnh2JOIJu3WZ3UwqBgsj8WpG5BjlVi3i75uLFl7gB+C8BEbCXDCfXSelJ6mNqu2OJXk2do89R9aMsb8DKS8l7tJduhyl0oDoe7tQLY6TBMtHUnfegxBj1qTFYhrjFmiTGwjbSoxVIqlQjezQ1lekVsFpgGlHOzeDGfvG/DBUTuZH0AoOFpw7DdjL+Olyxt2FOtw7kxBCA7+ZOg89qSfQUdK4BhLWHwj3En+pcXfogI5aTLH5VyDtc2bE3DO5119a7Bx7H4XB4TuM/8A0rYyqTLMeRJESSTJ8ya4Tj8Wbjsx5kmpYotM672QIkmKZ7WEHcjnlYEr5+vpp7UrKdasd652PL9NJ+v1qslZ1kvdm24YcjPKmY5e8VxazBfFO0g7eE7+xA/Sh/Z/gPfZ2usURFJnSZ5b8qYcbjrbGyLTHL3JmW/JBAk84n1rPlybqO2a/T4U2ubpAzDXT94BJV8yhiG8ZUgAgDnmExPlUnEuLHVXtXEzQZBVXM7aFTlmRpVLgWR71ovO0aEgjeII6UV4lhc7fD3uT4Jc6mSSzkRoq+fTehJpSpiqNrRnD8V3BW5Ys3bl2Dle7ly253KwIB11Y676jWR/aDtHdvEB2zlQfh0UdY+nynyq7xPD3ltuLtzK2QHLbUBYjSXAM+8GrnZfBFbAKC04IzNnSdeYzTy9DtSXFfU9lFFvUQFZ4o4SMummn13ofxriDvuAo6DlTBxzDpKwgSFBbKVy6zGw30PIUu8ZtkQCIUfrt+1Pi4tp0dkcuFWCKypMv8n/ABWVvMtFvhuJ7q4rcpGYdRP68x5gVb43w0WwjIPCy6tMgtqZ8h61S7vWifDzmBDFmCgzbkeJYPwydGB10nbas7dO0IAAKu4N43Gm08x/P3rMVaQMe7JKzz+hmBIPsfKpSPw6CBv160zdo4l+5/eHhMq8yzEKB6yd+kVInZ1i2VWL3R/21t3DP+8gKB/PKqbADQanpy96bOzPGsKy93iLl2xc2+8WnbMYmAwCww5az60LoDsgw/Y/i+4w7lUA1z24jfwy2p5adKbuwnCVv2nPeXbd+22R7dy2VykwQIJkgz19taDve4laDXcPxK1irIHjzXVQAAgeJHKldt1MnX3E4XtdibZuBAjs1wObilyC4CiQ1zxMvhG+mnSulXhCpSZnaTjl3vrlsvJtkoYGhy+EyCNvXeaUcTcLeKNJ5CB6aU09oboxgOIKCzi/+6qgm3en8QiSj8iDoRGtLjYZ2ECcqkwDIgnf3/xQjxWy1uqoqIx01228qK4niTO5uHKWdQLmVozusxdgjwv16ksdM1VLWBadQPSf7Vrdw2uggfzantCUwuvaXPbKX1NxvwvPijYqfKOYqvwvjZs2b1nKCl9SDPKdAQeRBAPtQ5rY6VJYwJeAnib8vP2HOl4xOKeWrwebHmr/AEYR+teYrAPaMOIaNtzrtPSvMOPC4g7T8qZtNWgrTIGbTzmtBUl0Rp0A+utR0wpkVYw2GJMbTW/DMNnf01/tRZsIRyk0kpeAood2imJJ843/APEfvTL2e7XXLLLaN0DDICcrAZzucgJ3k+Wx96BqCmyxrpp7b0S4VwS/iGPd2yQPibQBfc7ny8qSSvse1QP7R8WuYy8zlYE6DYAULGC0Mn5UU43gbuHuRM5vX9xzo3wngQa0b+KBtWVU6AtmcaatB0QTyAJ6gDVZZVCNnRg5OkLVjgd5rXerbZkP4hEDUgzPPTlO4qRERAxMhimUKu3v1Og9ZrqVxLTWMtt5tRpljQbaeX0rndzCIl09+JEkLrl0GszA5QdetRxep927XX/Zofpmmkq/PwEW4y9yy62reYdwlst+WAqgyPxRp6gGg1vhLZdWjll3PzGm1EBi7QyW7ZK2T4iAAJeCJkTI15kfQQRscRtWASviOnx5ZjyEkD9ae+CqKErk9sGJwnugHBeViSQMonQecba9as/+oZdSdTOoM/EKspxM32IAJUg6fUmR+npSjiiUuMJ9v28oroJzdSOl9C0MuGx5dHB18BUg7R1FEMBatkfCFK25zLox21lTM0sYbiK5SCCCNeUHQgiepkUwYdyF1/8AbgkRpqOdTywofDO+zXiHEVtOhcd6hCsc51kB+Y5TG/SlbjfFDfcnKABooGwHlRbi9kPfQA7qoO/70FxPDyM5BkL/AHAq2GMVT8k8spPXgaMJwnAFELXTJVSdOZGtZSXm86yq+zL8TD7v2GGzgsHkRmxTBioLKLc5WIkiZ1APh66TtVqxgcACubFsQSJAQqQDPODqAADprm02rKyiZjH4dgQXK4kwoYouQk/jKiTG+VR/uFaXOH4dWdWv5grqoKrMyCXeJ+BTC6EknNpoJ9rKVhK/E+HqAFt3VYEakAgbkQJjlB96oLw9B+In6VlZS8mMixbwlsa5QT5j+9XEjpWVlJIZMltsswTHnBrXEQTpr57foayspRiucOToP3qRbFsLDKxbqD+1eVlOmJIpvhCTtWpwVZWU3Jikt6y7QWJJganU6bQSJFQXcNlBaeWvpWVlcmEo27DudBtpPKrlnh3XWvKymlJgSCGFthdhVzKDy9dayspAs8RLQ+OT0C6D3O/lVq7x7Gd2otstlAICoCm2xJHxGPbyrKyg2cloB3sZca6GxD3LzL8KyT8y0wvsZotgOMPmVrthiogFJhN5nKYn0M86ysoZUmtopjk10S8QXDrZe7h3uWTJ8CmFB6ZYMAzy0+VBMLiDcYB7QurEEsAsejqN6yspYRqL8jTk20bnhKNcItt3YHItJ/StMTYtpl/ru7E6qqRH+6f2rKyrRtvsnKqsmsYK6WzA+zdOU6z71Vv8LcsMzST0BNZWVNZHZzRC3DmByjnMEiPl50w8PvlFCuH0ESpmfUESPY1lZQm+SVjwVdHmJdWeQASOhhv/AI8vcGqeJt5VcEMCwghoncHTny6CsrKVaaQe7ARw/wDIP9qysrK22x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data:image/jpeg;base64,/9j/4AAQSkZJRgABAQAAAQABAAD/2wCEAAkGBxMSEhUUExQWFhUWGBgbGBgYGRcaHBwaGB8aGxkcHBoYHSgiHBolHRgfITEkJSorLi4uGB8zODMsNygtLisBCgoKDg0OGxAQGywmHyQsLCw0LC8sLCwsLCwsLCwsLCwsLCwsLCwsLCwsLCwsLCwsLCwsLCwsLCwsLCwsLCwsLP/AABEIALgBEgMBIgACEQEDEQH/xAAcAAACAgMBAQAAAAAAAAAAAAAFBgMEAAIHAQj/xABBEAACAQIEAwYDBwMDAwMFAQABAhEAAwQSITEFQVEGEyJhcYEykaEHFEJSscHwI9HhYoLxM0NyFVOSJGNzg6II/8QAGQEAAwEBAQAAAAAAAAAAAAAAAQIDBAAF/8QALREAAgICAgEDAgUEAwAAAAAAAAECEQMhEjFBBBNRImFScaGx0RQyQoEjkeH/2gAMAwEAAhEDEQA/AEUk7+1b2ABUKHWN6j4ljO7XTc7UiRMKJHP9q2eOVJly8zfExPqamwWOa2wMkjms6EU3g7gGeImI9/2qqh61b4uR4SNiJHoYNUlM0oyLAajOPxiuzSB9dxQNRMU/9nOzdop94xMnMwZADoQAH16yZUjypJV2NHQn4vCNYK5lIzDNqR6kaHSAw0PWOVTugMx8PKmrjGCs3c2dSHcsUuTooYiZ1/OuWf2NKmJsm34HkMNwf5tSRlyQ81RJh8rMAdBy9Bqf0Na8buFb41EOoaAAAJ10A8tfejOF7NXWw9vEqmYMWGUTIUbMegmTvyHWhnaThT28lxoIByyrBgAQAoMaA+E/Ok5f8iRpjjT9M35v9CNXBiByoj2tJts2WIt3SkCIyQCNvMzVbg+HFww0wAxYjcQCRPlmjarnaTDvdsPiFXwPLabSAA36E+nvSzl9aQ3psV4pt/H/AKLGKvkmBWtsmKjteILPnNWb+JmFkQOke0eVaG60ZYwUlbZHWwuRpXt1GUwf4K0Y6UexGmnTLCzUqr9aq2TAozwzhr3SswlokTcbwqF3YgnfTpStpdhSbdIHra13rW5ZOka9B8/7U1dsr1hFs27IXL4ypyZWCAkKCT4mzbktMkSNDSlibmmxIHTQjn8qClatDcalTPEuAgHrWTFBRzzGDO1X7Fk5ZFwH/TrTukBRfgsM81795YCFyx5zNVGatTcoOCfY0MksbuLphC3i5nORtpAJ1NUsA5XNz100Mee+1aq1S3AF2G6qT6nU/rQ4JWir9TN032r/AFJjjm/Kn1qDEu1zQhB561qGrGBIJBEj/P8AauUIrZz9RlmuLZImMKgDIm1bDGn8ifOtOJYbu7jJMxttsdRtUGWu9uLB/VZVq/2LP30/+2vz/wAVFat99dQBSNROukTJPlpUJBohwUHOQsFipyz+bSPrQlFRTaCs08jUZdfkgbirfjaAYzH9aytbwIYiToTWVddAdWM2KCztMCAR09BQXimHDFTymD112+tSqxiCfrWndzSWY0qGPAdnrQDEwbSGDMZ2yr8JjTVjuOhnlSNjcPlZoELJj0p3uNdSybxBS24ljDHMw0BzeKFM7eEdKU8VezzUsfNSdmqfBxVFvGXJVPTT6VBbNY+IDos6MNx+hHlWizVTOtFq2NQKdOx3Fe6L27l3+mPhBOmYzqJ25H/mkhHA9au3QGE9f3pWEO8e47h7t91ZyLQzk5RLMSICgz4QZknYx50DxvE+/uTmLQIk7wNp+f0oPfs66df57VawFmJJ00+tHjFbDbo6umOd8BhsoCLlCu2bLonhYkbTpuYAkcyKU+JXhdsuMvgae7ncKBp8zB/2iq3DOKXCgtOw7i2rZgwEEAlwvUnNsP7VW4rxbNazjSCBBGnz57H61inCXPR6vpJwjial9zOBeJIJImZ9FG3udK6hwXhmH+7Orw62WIUmAcpOZtQdVOaI2Olce4dfYowBjcmAJ6wDuPajOA4jftqy2hcuZ7ZTIgJ+Lb4RuG5+VNkxvmdjnF4Elqv5/gC48KtxgkZQzAe3Tymh965qY5mm/hPYDGs8YixdRYLEjISSfhAMkLqZM8gal4l9l2OV1C2wVYnUNmyDfxwJ5R4QZNalJI81pva8vo87HYRsWBZRBcdDMv8Ak059ATHXxCmHEfZbeYghrNnXUMxPuIH88qJfZ33GHuCxaTVsxuX3XK5CzHh/CvLxH8R2MgsWK4DGIDPea4syRO22UQoiCTsAKy8knyj8/kbZRdcMtLV9W2Ky9mbOBdcyZ5JC3Sy3BmEToABbb1k+ehpY432gV8SnhPxqGZmmFzAHKY8JKiZG2kQdab+1WMs4fBPbIDXRdLqSsGBcUvtBYameQDctBXLcNct3rxZgwWc2UflXWJPkIp4q/qZFxrUWWOO2VRyVHhJInXVgFLasZnxCfWteD4NrzSFlE8T6/hGpA6kxAA61PjbfeySSG8bgAaEtqeeh0A9qXbmJdB4WKz0MVWFuNLsnOKUrfTDfEeGPbc5grTqcuo139BMj26ETQv4BreVgZRyduURr6GRVfC8Tu+IFnfMI1JP61N3x7sJmJJjmTEbAUKmnsreNx1f8HmIXKJAmqj3j+X60RGIATKV160IvkkzVIX5JZEizYuBudXsZAVBGuWSZBBzBY5ac/nQvAoQZ5a1au3ZYmdef/FF9iUqNqucNwFy7mCKTodB12HzJ+lUcKC+wOkTp1IUaeZIA8yKbOHL3am3aIF0x3lwnw2xEBZ2LnUwPMbA1PJKlS7Djjbt6RZ7T8MsILt24c105QoDHKkeERA8R05mOnWk0ii/HsEyYt7RuM6q4EmNYUMdoG5oRmnalwxaW3Y2ZxtcVRqKZvs74cbuKzAaW1zGesjKPU6/I0topYhQJJIAA5k7V23gvAE4fhGA8V7Iz3GkfFlYKB0Ak/rU/VZVGFeWdhi3Kzg2JuEux/wBR/WsrSR1rK3Loaxkx2BtW1Yi4fDvI/k1a7KYqwzEG3mYLLF4jUhQEXWSSwGuonnMUpXrrMdTNbYXEG263BEowIkSJHUVKKaWzPxtHcg690ytlKkGFjMDpBUjWdAViK5XjMXh0xHhthVjVYHhcGNSZGU7yJ0I861xHaq69lLYJzhmLuQviDTI9CYMaail66SSSTJPOnbsSGNrsbk4Pbuh2JXOXu5SICtlzbR1yk0r97BIAgDSCZ156wKga4coBYwNQJ0BPMDlWoaQANzQoeqLlu6G0FX1uGB5CgmqnSiKXZFc0A2D6+9XA8xND1qdDrNBo4sviWWNdBqBykxr57DfoKpYiSsTt+1WLzA1WxMDbntSJbLqacS/wYKupXMBqQZAj1Gtdu7HdqsK2GIyLaNoLmRVADMRpkUDWSDoJO1ca7L4Fr7raQgM0jU9Nfc6bU2Ye19ya0lxbzDvGOaIVZCqxEb8o1B3g1HJKp6HxRhLFUvk6Ynauxd0tm6TMf9K5HschXTz+YobxXtGCSEcdIUNdI9crZF0mZJgewIPD4N8SJuuXWCFHwoPhj+mPfcmY9ag47w1Usu5TMLYLBCSE0zn4QRrt8hXVknCwP2cc0u/1LVrHYm6Jtks0wYyOVYHTNcIyZYIJVVbeJkTW97tImFTPinU6SMPbAz3G2GbUkW+cMdY2Hw0oYAXMep7/ABRtIp0RRCRz0HM+cn92jhHY3D24dQt0kGCxgyQYJzRpG0Cs/wBMXTNTk5LpL9yjw3tK2MsuMRatd4GZ0tMCqshHwecgnUnXnpWq4ay+bvsHkzFwXtR8UnXXKcuvXWfSmDGYFIdWRe9JBCHJKqIWRrLBgsAjoedV7l11RrbhvDADOI8JPMncAiROsKZpHN8h4wjxpCTxXh/dIlxQVtnRczazrJGgkcj5zyIpU4qyuuwDLOvXXSfPl7U6cVw74pS1iWzGRLKugnUjeSSx02BA5UvYrsveX4gJI1GsidthvEH3rRgmv8nsX1WNL6YoV7VwgQNzW8MpBINEjwZ0kwTodYI/UDWqd+xcGsHStinF9GH25JbR62NkRGta3bYyjXfWqt1jud62JmPT9KPGuheXyWcReGg8ht1rbBWLTMoe6ygjxHKPD6S3i1jp7VTGteExXVqgXu2M1q8LFsrY1uMIu3RrCMwCqOSgkr5zGulFsPwe3eXCoGK9/ePgJl2S2rG4/wDpEoAOpcnYClPg2J7tww1Ia2cvJgHXQ+8H2pi+zq+v37vrxOW3bfL9FPrCt9ajkXt45SXeykW8k1GtfA24zsl38snxFhtGgG4A57kewqsOyOGwal70XLzSbdp5ygHYuLZ192E+1N2D4vZQZ7RGWYM7gc4HtQHjV23cxLXWYkR4fUAZcvQaCf715MM2Sqs9fB6eObL9a0t/n9iz2H4BYebxt2w1twQEz/EdpzM20TAgVn2k4kWsHeM+K45Ua7qfCPp+lV/s4vXXGOYZQo7u2q88xLAtPkNfelb7Ve0Fu8EsWzIRpJ/8QVHvMmqRxyllinsz+ocIzm4aXgQKyplTQVle4efZHYPWorx1re3iMuwBPnUTOaQiTWVNbFh1FRhC0GaYOH4EDKwBXcywEQAZYdQKSclEeOwFdEaGtLIohiUBJJ1gwDp56RNQska8vMfpTJ6OaIcUNBW+Eu8j/DV3EcPJXOpDDqP35j9KFgEMOs1ykpLQJRa7CK71NaQkgRJJgAbknQCtbKZjEgeZ5dSabOC4a2lt2AzXCoW3mUCHchFObcfFJHl5TQfYl6Fy5hijFWGo6EHX1Bry5hpir7kLfAdQVWFPKdIkkazz9qP2uDWCHu2mFxRGVDJgnkYAJNTlk4vYyjYH4auR7YX4swiNDJ2iun4a/ehkLnTRlugXF9Cy+I785pVwPCQl1sR8S21LC2F1zzCyBsBIeI5UW7O/eVRhdtsJ1Gb4mZzm+Aww5nxQPOsud8laKY00xh4KCVuDLaVhBItkQZEAkDYnL9K04nbNy0R1ZZ+Yn6a1S4ZxxExduy7AG4GXLGub8M66ajLB5k770wYqxE9Gn2/hrZ6eXLGkzPnTU7A3EuGgquSzYYaDxggjrqokjn133q/grHDkcIpt96QI8W5HQTPLQUQNqApHUH2oJ2p7IDE2T3d65h3+IlNVbYeJJGbSNZHwCm9lJ2jlldU2WON2ERM1tECh8lzQ5lOUG2wM7EEKQZEP5GeWdpeNXrTupyOrIupERIB8MbCTMDqKP4niGJtC7avh87AKpJ8LPYckZGO8xAncNJ31TMN2dxuNvpZ7s21nLnuDKqjQHfVoAHhGu3sntxb2i8M+SK7LPZS5cxFxRLJZtQbzgmNDMdMxGnXSay32rxQvXXUAqzlsmogGIGnRQBsdqee1/Y++9qzheH22FhFyuWK21LZgSxzeJ2MamNT6ChmB+ynGgNnewDMiGYzI0/DprpSPDtuiqz8v7mULHb60YF6xrzIVT9RlP0q1f4zw65ad1CFwJCA5SY5Q4Jphwv2Tow/rXYMR4FB1Gky3lGnrSt2r+zK5hFa6Ctyyp3GjAEgAldtzGhPWpv0sFvaKLO3pOxO4lxC3c2sqn+8t+iitsL2Rxt1O8tYdnt82VrZA9fHoYOx1q/2f7JHF4mzZBIDsczASVRRLnp/pE82FfQ3C+FWcHZWzYQJbXYCTJO5JOpJ5k1qxxVfT0Z802n9XZ8r4rhtxGIfKCNxnUx/8SaqMvnX0/wBu+HWrvDsUjqPDYe4umzWwWU+zKPbSuBcM7G43FWhet2v6Z+FmZVmPyhjJHKdvkaba7FuLVoX7TFTIn1q7gMebToRqBuOoaMw+n0r2zwq9dSbaZgpIJlVE9AWIBPkCd5o5guz1mzYF7EurXC2VbCup21JfIdVG0A7sPOknKNbHxwk5LiNJ4tb+7d93JYPAtKdAT+JtN1UiD1MCgOAxL4h3e4c4UiV2B3nQcgBAFRYxr+IiFyoAAPwqFGwE6adB8qaeCcHuYQ21US11A3eE+EHKrnQgaCRqfcV5nBRi/n9ke5HIsMk3/Cb+PyC2JAwHC7zIuS4w8Q552ka6/hBC+tcSJzHMadPtD4+7RhQfAmVnO5ZiJE/OfekZp3rZ6TG1Dk/P7HkeqnymyaTXtVu9Ne1voiRmricOc6n4QFMjxTn+BVjdz08j0qpcWDBo/hSzW7fiyhByYgzGXNpzgR/zUJyaQuOKl2UMRhWRiBBy6HpPMfPT2oxwviNxP6bLKHQBzoNNlY7dImPeqqMPCpIgwJ+GAIA26afI85r1Iz5UJ11DHYgRG+3+OW1TlUlsLVPRHiLJUEwQc0FTBjmDry5a1GrqxE9DmOvtA169aJ4a8bck+O23xKc0RtMAieXpPKsxhl84W33bEAc8oJncGNp26R6hS8AaAuHxJssIaRvptRVkS8MwABG8fM7fPStW4duWQNmjLkMjxDNoNxvzjaOVe8MwzgM9sZlA8Q3gDckSCAOtdNp7XZXHLxLos4fBaMqmC0fFygzIPPkfbnTHhka1buEhmYpOXXTKrmJ5yYJ8gaWMPdUkAt5oQrHTcqY1jmDTRwvjTtYZWxVuytsEAgZrriQQgXcbCGAO0eVdCTT2TzQTX0ifaW7dY5VZ21Jygsd9Tpy1/SmCxhL1tVc23tk6FmUrm5HRhBPnvVThgFhzkv8AiKkOykDwtHhzcyfLpRi9aZviLNP5mLfqTUc810afSKnb6K/3i5yuDWQRzg7zr8qN4TtWuR1u4dc7gzctHumJ5TlaT5wRSbxDCXFMojwfyyf0qXs6MXfvrhbRFprjeK4QWdVAlufhgaxodqWOO1dorky4vwu/9lfieLNkgklbgIZV0zg7hieXUfQV23srxlcfhLd8QCRluKPwuujD0nxDyZaD8N+yjB25L5rjay1w5jPXpPPbnS12K7THC8SNl1W3Yvv3ZUjLkbUWmPQkwp/8vIVowZIvSRgzt5NnVcMhiGHwmPUfz9quX7fhPkI9tP2re5bgkDppU1xR7EVrsyUDFs+IGNSzn9BVy2/i9/714459KmVRypkwUb3ACPL+1YHga8q9XpURWW8hqf2oDEwWdTp/B/ahPafhZxdhrIfu0YjM0SYUhoHrEe9FWYnb51hXSKWr7GUq2hc7Ndl8NhLhuW2PeFMkseUgmBsCSo2o/ev5BJKmq+Mt6HMQR6Um4nGL362xmClgNNT7eZOlK0orQXNydsJdseK27ttcOJnFA22j8NqR3rEzoMrRPVlqZsKqoLYVQgyhEAAACjQb/Coge2kyK2fhaCWCiQABPQGRMnadf+KC8W413bPaNxBdGUZSQp2DczsZnSsmXO1pdl8ePkDeOdn8Xeks9lFznukYwBJ3YopDP0BPyFUuGdhTabvsQ6jKSWuEgzrpkU+FR6zH0ophO1Hc22OIGd3kLbEa+kcvOljH8aVSS7qCdFtqTCzyG+v69axtzk9Hp4c0oRUdJL7fr+f3Y4YoYN1LFlhRp41gdJzEFtt+fWlfiPEVs22ugyjiVAfNmB/LOykjcaa6UtdpMQl2zBQgbgljuNoH83pZuYk5Msk7D2Gw9KeHppT3J/6JvNGD1v8APshxGK7y4XuHVmljUbYtJbKkAzGuwNV7p5VmIsMkZhGYSBzjzr00lR5zdsjmsrWayqjFnEo2hIMEmDG/p86nt4ghdDHKf5/N6gxLy0n+f3NSYUqWCnQNpPnyMdOXvUX0CPZF96PODrvtV/C4xTAJPLbTTmPep2wIzEMoiCP30P8AN68tcDzZmGYLyJBGvkYj5nnU3ODWy3tTLaXdDJmTABPLl76xJqjibTLLIdJkA/Mg6QKq3O8tnXxDyn+CtsNjxqDz5nXWio10SlfkJ8Cx7XL9tWMASem8ZtRBEgT/ALaO8TuohWUVUcsGIDSWK22WYMj4iPQGkx02K89v+ak+/XQCCx8wST+tJPDylaKwyqMKa38hfHWmuDMDJSB4iCQBtzMrrvzqvgnDaOI6kzFQ4fH3LhAe6ZSMkk5QJmI2G3Kj7Zb4QwlooqzdzKuZj0CqAJ2zdVPMGg7iqZ2pf2kDYdEGYLJGshkiAJJEbGORr0YtQgc6LmKgkTJAnrO2u1XLtu4ihii3Fg+IKoJj/wAdSeekE6UPxbC8cyJoEAIAAOXYHSIA2O8yPaaqQ7coHl3i65SFPiIIBg7nSfbenT7ObGHwgfG3nAZTctW1n4gFVmI1jaFk9K5m1gq2nmRPToR6CmLAPca0qusIczhWUEMpOUgSJBLKFmZg+9NPGlGovslKbl2MPavtFicS7W1Lpby57iArlVDEeIEB/cxEHpSbxnEq1vKQS9swLgnxKdiTmOm0Qf1FWMbjSEJLFrjMGIMbKCkjqMu06CGOpMgdi7yOeklRm3aTMzp0j0AAp8cEibZ2n7NftDtYu1bsYh8uKUBfF/3Y0DA/mPMbzrtXQ8mw6V8gWcGzPkETPXTTmOo5iuy9hu1V/DL3eId8QnIk+JfIFviHkTpyPKqSyqD2wLE5bR1PEWiTA+dbWhrGulD8P2isMuZXGSCzEkDJETmBMjfpFIPa/wC1RRms4EZ7p0DwCB1MHf8AzTe4vBP23dHVCPPWo0SSSfl6V8/cKfH3sXYa5irhY3bf4miCw0gaR5V9Cnn9BRhNS6DPG4dnprVqVcL2wfvGXEYS5ZUaDxZ3/wByhQAv+pWYfrRC52lsZSQ46QQQfkaDz406ckd7M6umecUxSw4Zoywd9weY6jl60u9mbHf3nvtoicz+YxEeg+rChfabtBau+FSo8XLUxpEDTpt50KTtA6jurGYnmIygT+J3IhRHUaaQJIqGT1KeoK/2LY/Sye5aX3GrtF2kSwrXLp1H/TsqZLNsoPQdf5IDilq9fS3ibiL94KhiNAOqj2EfKveG2MNcyZD314vmuXD+LKPCoBnLbBJIEalQTJqzxLj1q2rFwocGRO2mhG3rWJpp/L8mhNf4nLuMXMSjsbgNtmnQnWOgjl/ahK2TAd5g6+Zoz2k7SLiDIXbY/wA+XtS9cxrFQvKvRxp8eqIzavuyTF45rkT8K6AdKiDEnSogw9Ypk7M9jsZi3UpZdUP/AHHUqgHUsdx6VSkibbN+zXBEuXAz6qpEnU665VVfxOx2Xy5b01Xeyv8AVbEXEDNAFuzMkAQBMaGCZJ16DUiiWHx3DOFSWui/fWRCw5B55Y0WT1IMDnSV2n7cYjFIwQi1aYkFVJz5dNC35TOsb6zuZCYtWHHwnCgSHZC4+KLiAZucCdBNZXMAayrD0iS5vWlemvJqYga4bjwyhG+Ndj+YdDRIcQEQJA6dP502pTBqwuLPPfr/AHqM8KbNMPUNKmFrl0SdiKHXraMMw+n9qiOI58/oRUZuQTGxpowoE8iZhAjRj6V5mrfB4VrhgbDcnYDqTsPeiS8NVWAY6GCSIOnzH860zkkRUWwbauRTZx9Fw7J3ZhLqZlgzAYKx0P4TI+vMVXsYCy0Bbc7iZGp5aBZowezT3lXR2ygBcwHhUbAZgMq+XIewqE80bVlFCVC1ZxTpCbg6iY9RB/Sse8zPqzBtpJ67yf71e4hwJrTAHToY056yNBtPuKp/crmqlC5jwkAkczy5f2NMnF7QfqWmQ3Ls6uSNY9epB8udPWL4qGVUa3aZUACeGIAEDKQQRpppSDxSzlCz0AjziW+pqweOuRqo0A5n0pMmLnTQ2PIo3YS45hs6zbQiIgDM0coBYk8536+6qWoyvH3H4Qfc/wBqJca7L3PuVnH+AJdzMROozGEgRrOUk9C3vVcfKOpE8nF7iVuzeJRMzm2rsYALZtAOQg0xr2g/+0vzakLCY7IsZZ51bHHD+X6/4qWXBzldFceVRjQ1X+LhtGsoR0Mn9a0tcSUfBYtj0kUqnjR/L8jXq8Y/0n50v9P9hvfXyNy8aynMqAMIIIOxGo+tfQuGQhVDGWAEnqY1Pzr5Lbi/kfmK+ouyvE/vOCw9+Z7y0hP/AJRDD1DAj2q2HHwbM+efKmTcZ4bZvpkuiRyIJBB6gjb9OtcB7bY1bGIHc3nuCPELjC4s8tIjbXau2dsOIdxYa5mjKrfM6AbjrPtXzLxq9mubzzJ8zVJQi5dE8c5V3oIN2nuSPEYAOg033GlRX+M38Sx7y4+Q/hBMelAwat2cYF2X613BLpDJ/I5dlMYmHZzaUq5Q+KZMgyPT/Nacex927afOIbMZPzmPeqfYvHK2LTOvhAJI3nb/AJ9qM9tFVfDJHeMW6D/jWsknxyU0aYrkuSE3s5iLNvE22v2RftAnNbJIkR1G5G8HQ7V0ri3anglsf0eG27h6d0E5a5jEeWk1zTEcOeyQ/hcb+Ezv+1RDHj8v1/xWu72jPxrsduIfaMCFFjB2rSrHhCKNttQJj0igXGu2OPxmj3GC/kSVWPMTQcY8flNHuC8Ev4i33yrltgjxMwBMkAFV3KyRrt50OvByUfkXPuZGrDSt7kAf0wVMEHWZFOmM7K4koT3XeBZLFZBXzKuqE+0/oaWMTgFByqcrjdSPKZU8/QwRroYMcm32M6XTBH3dulZVtsO/5W+n96yrWGkT8c7NYnCQb1s5T+NZZPTNGh9YoRXWsXxG5eZsP3veQQrs4QggkTbJAjnExP7DO0H2Z5LJvWLuu5tMOXk/L3n151GOReTPfyc4rK2dCpKsCCDBB3BFYiEmBrVBjWrGCwpuMeigsx6KNTUi8NfmIovwXhxS5bMSDDEE6HIwOX12PuKnPIktDRjbLV2zatW7aMChuS+gMKqaDMNyxYyfQR5muE4fCWijYoQz6pabx3CDs1wDwWhpzPXURrPxLAi7/UGrkxbkzHeuCT7Rt1aqOOvojMIDE599cw1RB5ksJ/kVh5c1RqSaCWF4uj3NT3KH8FsKTl2EmN/IDarN3tKJ7tM0NAB5gTqddMx/ka0t8B4PexFzS2baLAmI20gKRJP96PYrhyWo/Cv4mYLr5yxAA+VRnDGpUWi3RVxOD+9YgILhS2gEnU67nYSza/8ANT8SW1aUqgKysnMWByjdiAOR0ygyJ5mIo8V7WWrAyWlDGNAu2upLNGs9F9yZ0Ur2PxGIYsQ7gakeIjTr6CdTrE671fFhk0m9JGfJkVlfiWKzvI2AAHWBzPmTr71HcvyNoMk/OPltRXBcKVg1x4gfhUjT1n+a1A9tA3wCOk7+5GlbFNdIi4PsHpeMR1orj+K3btqzZBfu7SBYI0mBmjy0AHpOlaW/DDFFgEwNvQzvH6xUWJx5IgQeugA9tKPb0jqVbZC3DXAkwo03InXyFRnCqPxg+kmtC7OTJ1860Ns7nSm35F14NjbA8/Xb5DeonPnNakV5RAZXcP8A/P8Ax4tavYJiP6Z7y31KufGI6Btf/wBlcQpg7AcYbCcQw9xSAGuLbedjbuMFafSc3qooivo7x9pjRg7h5xA2OpIAjz1+Rr5w4if6hjy/QV9B/aWrtZuIJ1BgATsIjlrqTPlXzvi28bT1NTi7kzo9EVZWVgFUCMHYW/kxif6lcf8A8k/tRjt9ii+IKMRC7RyAnT50q8GxBS/aYaEOuvkTB+hNXO0eLz3mJOuY/L+Cs0sd5lL7GiM6xNfcGpfKTlJEjWPPyqJtY6n61MlidpNH+BOLasGDzuuUajkSc3L5fpVpSrZJR5Oiz2J4DavMe+WWLottTMHTMfIkjw6mAd9xXTMLwtlZ7lqHDApnDSuTw+AZfwAoNP20rnOA4HicSypZQf1dpOiqN28lE/sOQovhO+wmIFjCZryjwnxkBiQC/wCu0ctdtYTm6tMpGCbpnUOF4JFkjRzuFAAMTyJMmgvans9YbDuQigjVSqgFDMe4J3HOda9sdryiFL1q5bYbMxzD3caj30pb7U9sBlKDPqNAAhUzzzDce3UedQU5PrZf24rvSOX3eIXEYqcwykiFYRpppptWUUa+SZAMHXasrcpv4F9pfI49psPbtd4rOTnvK6wAplXtwGPOAQZPIDXSaK8O7RsmdnQqkQUuRmXLIYRPUjy+Vc87Y4u9cYNcMjPcjkNxljqMoAnyNWbvGmviwcyi4ClklsxjXRj5deelQUHxMTV9hLHdhsVjma/ZVEU5tbjZdjoJUGW5TEaamRSPewV6yzB7bjISGlTAPTMNPrXTeE/aEO8s20yhPCpe4cqKqgCFjc6GJyzpqJpi7a3LOKX7tdUocue24BAmCAGgERE9TpVo6jsVzafRxOzxCI3H1HyNHOA8TBuBTBB6SDqCDHt0j6UB4rw5sPcNtiDGzAyGHIiORrzhWKFq6rtJUHxRvB3jzG/tQnjUoui0ZUx5xF9rbrDyATlIB/EcwO/Mj0EAVT4jhHYLeV2Rj8JUkQBOsjXWrVm339lwhUxDKxMEEa6HUARMj9eWmGuwr59SinIOuviIOzb8p5VgWt+UbHvXgWcbxzFHw3L11o/Mzbe+sVWGLZiM2YiRMkn318qziGLZrmYiCNKsWscDE5f0rckkujLe+yxjcBmaZEFZB5adI5GPnUGHV7WoIaekSI+cGaunGeEhF3Gx1iNRGsHptz6xGuDxS23zHNGh1WTmnYawBp9TSJyoo+DZRRGkk5gDM6GAP33+tWDeTUL4mOxPLzM/8VavY03SQEvOSAqlsiQskxJB0ljsVA9BFMnZnsV3kDEN3eba1Z1YTP8A1bh2/wBvXejfyK5KPQH4VwNsVNu1H9MZnJI56ARzcxtyA5bUx8M+zlDZLYhkRgfgDljl3klTAPl50L41wuzgyy21IbbR3Of1zHMpHUH22qI3MYiqbjZVIMK9wvCjQzqTziCZ26VOUpf4uhUkwXxvgVtT/QZ4G+YdNyD08qD/APprECGB/wAb0y8X4qlxVRCCwku4EKqwZk7mJj6b0t4viEk5NFgKvWOZ9SZPuOlWhzoDooXUIJB5VHXpryrEzKlXCllnZepqKjHBroeLRG8wJ0JIgc95M0sm0tDwSb2dsTiP33hVnEEguyBX6Z7co+/IkT6GuE8dsBL9wCImdNtdf1NdW+zI5cJirJEot0ONj8aQRB//AB1zftaoOKuFRpAnlrsfbSli1y0TSrQFER51dwXDHdc8eDUTIGvkOf8AiqRWmDvrYwluZzKSBEazrr5jQj1NGba6K40m9gPD2gzQTA5mmXhvC7F0hTIPIgnXosHn7ignCEQ3ctxZBB5wdATpqNdKYeGxZ8a6mRltNmYtB+EKBJG88tI1pcjBFWG8D2as93nBIckxM+IeWwK8y5EaGr2GZ2S4hCg54yEAAshgtuQYGbQkCQKF8U7Z3WQ2yjK7wCWDLMkaFSo05aGpBg//AKaDnd1aIWJlhJy5TJWRrzMk86zU+5Fl8IMY7tMBadTnRzAgFZcDeWUmAeQWBRP7MMG+Iu3cawyoH7u0B5xn06CFHuelcwfDGNHbM07CcqgxGaTv5DnGtdZ+z/F3sBgiuKVUtglrct4hm1yuvInVoE7nanShHsSXJ9ItfaTYt27RuBVJUww8jz/SuMcUaSHRiANxAaAd4nSflTn264+2JdlWe70gHn9f16Ul3kKqSZ/xFTx1do0tSUOMgnZ4VhmUE3b0kAnxoNT5ZKylH7w3U1lbPal+Il7q/Chn+0GzluIBGVAVyzPhk5GP/kF18xSraulTKkgjmPPT9DTlibi8Qtq+fI48DpyzNEH0lRHvzpNZCpIOhBII8xoaXF1RlNJ0I5dKc+J9oLl+xaWznm0qiZBYQpzEtMj4fMEDYRqnqsnpRHCYu7hjmSNY3AYQCDsfSPQnrTyA0R/cHdSQZZFkqd4BIOXrHMb6ih1Fcbxp7ssxbvTu4MSNogQB00jShkVysIV7PcUbD3JG3SSPqKasHxW27MTZUTOYroZM6yTE6+e9KWD4M7rmLKi9WnfoAOdNPC+yNx7RdLoe4NkYZVI6Trr6wKhlxxlvyVx5HEr4xsLeW4AjNcCQG0UCDuSIBbl5+utLd7AjTu3zk7qVYMP1BA6g0cvcExwua2Db8yVC/wDyJj5UKvIc4W5kRc2sGZmJJIJnTptHWjBOOrGm1LZ5w/g164+S2Rn6A/qTA+tWOI4bF4UkXVBAMToR8xtR7BdqkwsBLSOokW2zFATsWZVHwjXzq+eMLfdzJuhpEbjQbAETppynyotvyiLbQo4btEy8mHkDI9YNM2K7V5UNxJ8SBlBA0Z9SPIAyNPI0E7Q8ERU71IR4lrOxC/mA5eY/4IhbTNh88GEbLPKPi/V/rXKEHtB5Nhnh2JOIJu3WZ3UwqBgsj8WpG5BjlVi3i75uLFl7gB+C8BEbCXDCfXSelJ6mNqu2OJXk2do89R9aMsb8DKS8l7tJduhyl0oDoe7tQLY6TBMtHUnfegxBj1qTFYhrjFmiTGwjbSoxVIqlQjezQ1lekVsFpgGlHOzeDGfvG/DBUTuZH0AoOFpw7DdjL+Olyxt2FOtw7kxBCA7+ZOg89qSfQUdK4BhLWHwj3En+pcXfogI5aTLH5VyDtc2bE3DO5119a7Bx7H4XB4TuM/8A0rYyqTLMeRJESSTJ8ya4Tj8Wbjsx5kmpYotM672QIkmKZ7WEHcjnlYEr5+vpp7UrKdasd652PL9NJ+v1qslZ1kvdm24YcjPKmY5e8VxazBfFO0g7eE7+xA/Sh/Z/gPfZ2usURFJnSZ5b8qYcbjrbGyLTHL3JmW/JBAk84n1rPlybqO2a/T4U2ubpAzDXT94BJV8yhiG8ZUgAgDnmExPlUnEuLHVXtXEzQZBVXM7aFTlmRpVLgWR71ovO0aEgjeII6UV4lhc7fD3uT4Jc6mSSzkRoq+fTehJpSpiqNrRnD8V3BW5Ys3bl2Dle7ly253KwIB11Y676jWR/aDtHdvEB2zlQfh0UdY+nynyq7xPD3ltuLtzK2QHLbUBYjSXAM+8GrnZfBFbAKC04IzNnSdeYzTy9DtSXFfU9lFFvUQFZ4o4SMummn13ofxriDvuAo6DlTBxzDpKwgSFBbKVy6zGw30PIUu8ZtkQCIUfrt+1Pi4tp0dkcuFWCKypMv8n/ABWVvMtFvhuJ7q4rcpGYdRP68x5gVb43w0WwjIPCy6tMgtqZ8h61S7vWifDzmBDFmCgzbkeJYPwydGB10nbas7dO0IAAKu4N43Gm08x/P3rMVaQMe7JKzz+hmBIPsfKpSPw6CBv160zdo4l+5/eHhMq8yzEKB6yd+kVInZ1i2VWL3R/21t3DP+8gKB/PKqbADQanpy96bOzPGsKy93iLl2xc2+8WnbMYmAwCww5az60LoDsgw/Y/i+4w7lUA1z24jfwy2p5adKbuwnCVv2nPeXbd+22R7dy2VykwQIJkgz19taDve4laDXcPxK1irIHjzXVQAAgeJHKldt1MnX3E4XtdibZuBAjs1wObilyC4CiQ1zxMvhG+mnSulXhCpSZnaTjl3vrlsvJtkoYGhy+EyCNvXeaUcTcLeKNJ5CB6aU09oboxgOIKCzi/+6qgm3en8QiSj8iDoRGtLjYZ2ECcqkwDIgnf3/xQjxWy1uqoqIx01228qK4niTO5uHKWdQLmVozusxdgjwv16ksdM1VLWBadQPSf7Vrdw2uggfzantCUwuvaXPbKX1NxvwvPijYqfKOYqvwvjZs2b1nKCl9SDPKdAQeRBAPtQ5rY6VJYwJeAnib8vP2HOl4xOKeWrwebHmr/AEYR+teYrAPaMOIaNtzrtPSvMOPC4g7T8qZtNWgrTIGbTzmtBUl0Rp0A+utR0wpkVYw2GJMbTW/DMNnf01/tRZsIRyk0kpeAood2imJJ843/APEfvTL2e7XXLLLaN0DDICcrAZzucgJ3k+Wx96BqCmyxrpp7b0S4VwS/iGPd2yQPibQBfc7ny8qSSvse1QP7R8WuYy8zlYE6DYAULGC0Mn5UU43gbuHuRM5vX9xzo3wngQa0b+KBtWVU6AtmcaatB0QTyAJ6gDVZZVCNnRg5OkLVjgd5rXerbZkP4hEDUgzPPTlO4qRERAxMhimUKu3v1Og9ZrqVxLTWMtt5tRpljQbaeX0rndzCIl09+JEkLrl0GszA5QdetRxep927XX/Zofpmmkq/PwEW4y9yy62reYdwlst+WAqgyPxRp6gGg1vhLZdWjll3PzGm1EBi7QyW7ZK2T4iAAJeCJkTI15kfQQRscRtWASviOnx5ZjyEkD9ae+CqKErk9sGJwnugHBeViSQMonQecba9as/+oZdSdTOoM/EKspxM32IAJUg6fUmR+npSjiiUuMJ9v28oroJzdSOl9C0MuGx5dHB18BUg7R1FEMBatkfCFK25zLox21lTM0sYbiK5SCCCNeUHQgiepkUwYdyF1/8AbgkRpqOdTywofDO+zXiHEVtOhcd6hCsc51kB+Y5TG/SlbjfFDfcnKABooGwHlRbi9kPfQA7qoO/70FxPDyM5BkL/AHAq2GMVT8k8spPXgaMJwnAFELXTJVSdOZGtZSXm86yq+zL8TD7v2GGzgsHkRmxTBioLKLc5WIkiZ1APh66TtVqxgcACubFsQSJAQqQDPODqAADprm02rKyiZjH4dgQXK4kwoYouQk/jKiTG+VR/uFaXOH4dWdWv5grqoKrMyCXeJ+BTC6EknNpoJ9rKVhK/E+HqAFt3VYEakAgbkQJjlB96oLw9B+In6VlZS8mMixbwlsa5QT5j+9XEjpWVlJIZMltsswTHnBrXEQTpr57foayspRiucOToP3qRbFsLDKxbqD+1eVlOmJIpvhCTtWpwVZWU3Jikt6y7QWJJganU6bQSJFQXcNlBaeWvpWVlcmEo27DudBtpPKrlnh3XWvKymlJgSCGFthdhVzKDy9dayspAs8RLQ+OT0C6D3O/lVq7x7Gd2otstlAICoCm2xJHxGPbyrKyg2cloB3sZca6GxD3LzL8KyT8y0wvsZotgOMPmVrthiogFJhN5nKYn0M86ysoZUmtopjk10S8QXDrZe7h3uWTJ8CmFB6ZYMAzy0+VBMLiDcYB7QurEEsAsejqN6yspYRqL8jTk20bnhKNcItt3YHItJ/StMTYtpl/ru7E6qqRH+6f2rKyrRtvsnKqsmsYK6WzA+zdOU6z71Vv8LcsMzST0BNZWVNZHZzRC3DmByjnMEiPl50w8PvlFCuH0ESpmfUESPY1lZQm+SVjwVdHmJdWeQASOhhv/AI8vcGqeJt5VcEMCwghoncHTny6CsrKVaaQe7ARw/wDIP9qysrK22x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data:image/jpeg;base64,/9j/4AAQSkZJRgABAQAAAQABAAD/2wCEAAkGBxMSEhUUExQWFhUWGBgbGBgYGRcaHBwaGB8aGxkcHBoYHSgiHBolHRgfITEkJSorLi4uGB8zODMsNygtLisBCgoKDg0OGxAQGywmHyQsLCw0LC8sLCwsLCwsLCwsLCwsLCwsLCwsLCwsLCwsLCwsLCwsLCwsLCwsLCwsLCwsLP/AABEIALgBEgMBIgACEQEDEQH/xAAcAAACAgMBAQAAAAAAAAAAAAAFBgMEAAIHAQj/xABBEAACAQIEAwYDBwMDAwMFAQABAhEAAwQSITEFQVEGEyJhcYEykaEHFEJSscHwI9HhYoLxM0NyFVOSJGNzg6II/8QAGQEAAwEBAQAAAAAAAAAAAAAAAQIDBAAF/8QALREAAgICAgEDAgUEAwAAAAAAAAECEQMhEjFBBBNRImFScaGx0RQyQoEjkeH/2gAMAwEAAhEDEQA/AEUk7+1b2ABUKHWN6j4ljO7XTc7UiRMKJHP9q2eOVJly8zfExPqamwWOa2wMkjms6EU3g7gGeImI9/2qqh61b4uR4SNiJHoYNUlM0oyLAajOPxiuzSB9dxQNRMU/9nOzdop94xMnMwZADoQAH16yZUjypJV2NHQn4vCNYK5lIzDNqR6kaHSAw0PWOVTugMx8PKmrjGCs3c2dSHcsUuTooYiZ1/OuWf2NKmJsm34HkMNwf5tSRlyQ81RJh8rMAdBy9Bqf0Na8buFb41EOoaAAAJ10A8tfejOF7NXWw9vEqmYMWGUTIUbMegmTvyHWhnaThT28lxoIByyrBgAQAoMaA+E/Ok5f8iRpjjT9M35v9CNXBiByoj2tJts2WIt3SkCIyQCNvMzVbg+HFww0wAxYjcQCRPlmjarnaTDvdsPiFXwPLabSAA36E+nvSzl9aQ3psV4pt/H/AKLGKvkmBWtsmKjteILPnNWb+JmFkQOke0eVaG60ZYwUlbZHWwuRpXt1GUwf4K0Y6UexGmnTLCzUqr9aq2TAozwzhr3SswlokTcbwqF3YgnfTpStpdhSbdIHra13rW5ZOka9B8/7U1dsr1hFs27IXL4ypyZWCAkKCT4mzbktMkSNDSlibmmxIHTQjn8qClatDcalTPEuAgHrWTFBRzzGDO1X7Fk5ZFwH/TrTukBRfgsM81795YCFyx5zNVGatTcoOCfY0MksbuLphC3i5nORtpAJ1NUsA5XNz100Mee+1aq1S3AF2G6qT6nU/rQ4JWir9TN032r/AFJjjm/Kn1qDEu1zQhB561qGrGBIJBEj/P8AauUIrZz9RlmuLZImMKgDIm1bDGn8ifOtOJYbu7jJMxttsdRtUGWu9uLB/VZVq/2LP30/+2vz/wAVFat99dQBSNROukTJPlpUJBohwUHOQsFipyz+bSPrQlFRTaCs08jUZdfkgbirfjaAYzH9aytbwIYiToTWVddAdWM2KCztMCAR09BQXimHDFTymD112+tSqxiCfrWndzSWY0qGPAdnrQDEwbSGDMZ2yr8JjTVjuOhnlSNjcPlZoELJj0p3uNdSybxBS24ljDHMw0BzeKFM7eEdKU8VezzUsfNSdmqfBxVFvGXJVPTT6VBbNY+IDos6MNx+hHlWizVTOtFq2NQKdOx3Fe6L27l3+mPhBOmYzqJ25H/mkhHA9au3QGE9f3pWEO8e47h7t91ZyLQzk5RLMSICgz4QZknYx50DxvE+/uTmLQIk7wNp+f0oPfs66df57VawFmJJ00+tHjFbDbo6umOd8BhsoCLlCu2bLonhYkbTpuYAkcyKU+JXhdsuMvgae7ncKBp8zB/2iq3DOKXCgtOw7i2rZgwEEAlwvUnNsP7VW4rxbNazjSCBBGnz57H61inCXPR6vpJwjial9zOBeJIJImZ9FG3udK6hwXhmH+7Orw62WIUmAcpOZtQdVOaI2Olce4dfYowBjcmAJ6wDuPajOA4jftqy2hcuZ7ZTIgJ+Lb4RuG5+VNkxvmdjnF4Elqv5/gC48KtxgkZQzAe3Tymh965qY5mm/hPYDGs8YixdRYLEjISSfhAMkLqZM8gal4l9l2OV1C2wVYnUNmyDfxwJ5R4QZNalJI81pva8vo87HYRsWBZRBcdDMv8Ak059ATHXxCmHEfZbeYghrNnXUMxPuIH88qJfZ33GHuCxaTVsxuX3XK5CzHh/CvLxH8R2MgsWK4DGIDPea4syRO22UQoiCTsAKy8knyj8/kbZRdcMtLV9W2Ky9mbOBdcyZ5JC3Sy3BmEToABbb1k+ehpY432gV8SnhPxqGZmmFzAHKY8JKiZG2kQdab+1WMs4fBPbIDXRdLqSsGBcUvtBYameQDctBXLcNct3rxZgwWc2UflXWJPkIp4q/qZFxrUWWOO2VRyVHhJInXVgFLasZnxCfWteD4NrzSFlE8T6/hGpA6kxAA61PjbfeySSG8bgAaEtqeeh0A9qXbmJdB4WKz0MVWFuNLsnOKUrfTDfEeGPbc5grTqcuo139BMj26ETQv4BreVgZRyduURr6GRVfC8Tu+IFnfMI1JP61N3x7sJmJJjmTEbAUKmnsreNx1f8HmIXKJAmqj3j+X60RGIATKV160IvkkzVIX5JZEizYuBudXsZAVBGuWSZBBzBY5ac/nQvAoQZ5a1au3ZYmdef/FF9iUqNqucNwFy7mCKTodB12HzJ+lUcKC+wOkTp1IUaeZIA8yKbOHL3am3aIF0x3lwnw2xEBZ2LnUwPMbA1PJKlS7Djjbt6RZ7T8MsILt24c105QoDHKkeERA8R05mOnWk0ii/HsEyYt7RuM6q4EmNYUMdoG5oRmnalwxaW3Y2ZxtcVRqKZvs74cbuKzAaW1zGesjKPU6/I0topYhQJJIAA5k7V23gvAE4fhGA8V7Iz3GkfFlYKB0Ak/rU/VZVGFeWdhi3Kzg2JuEux/wBR/WsrSR1rK3Loaxkx2BtW1Yi4fDvI/k1a7KYqwzEG3mYLLF4jUhQEXWSSwGuonnMUpXrrMdTNbYXEG263BEowIkSJHUVKKaWzPxtHcg690ytlKkGFjMDpBUjWdAViK5XjMXh0xHhthVjVYHhcGNSZGU7yJ0I861xHaq69lLYJzhmLuQviDTI9CYMaail66SSSTJPOnbsSGNrsbk4Pbuh2JXOXu5SICtlzbR1yk0r97BIAgDSCZ156wKga4coBYwNQJ0BPMDlWoaQANzQoeqLlu6G0FX1uGB5CgmqnSiKXZFc0A2D6+9XA8xND1qdDrNBo4sviWWNdBqBykxr57DfoKpYiSsTt+1WLzA1WxMDbntSJbLqacS/wYKupXMBqQZAj1Gtdu7HdqsK2GIyLaNoLmRVADMRpkUDWSDoJO1ca7L4Fr7raQgM0jU9Nfc6bU2Ye19ya0lxbzDvGOaIVZCqxEb8o1B3g1HJKp6HxRhLFUvk6Ynauxd0tm6TMf9K5HschXTz+YobxXtGCSEcdIUNdI9crZF0mZJgewIPD4N8SJuuXWCFHwoPhj+mPfcmY9ag47w1Usu5TMLYLBCSE0zn4QRrt8hXVknCwP2cc0u/1LVrHYm6Jtks0wYyOVYHTNcIyZYIJVVbeJkTW97tImFTPinU6SMPbAz3G2GbUkW+cMdY2Hw0oYAXMep7/ABRtIp0RRCRz0HM+cn92jhHY3D24dQt0kGCxgyQYJzRpG0Cs/wBMXTNTk5LpL9yjw3tK2MsuMRatd4GZ0tMCqshHwecgnUnXnpWq4ay+bvsHkzFwXtR8UnXXKcuvXWfSmDGYFIdWRe9JBCHJKqIWRrLBgsAjoedV7l11RrbhvDADOI8JPMncAiROsKZpHN8h4wjxpCTxXh/dIlxQVtnRczazrJGgkcj5zyIpU4qyuuwDLOvXXSfPl7U6cVw74pS1iWzGRLKugnUjeSSx02BA5UvYrsveX4gJI1GsidthvEH3rRgmv8nsX1WNL6YoV7VwgQNzW8MpBINEjwZ0kwTodYI/UDWqd+xcGsHStinF9GH25JbR62NkRGta3bYyjXfWqt1jud62JmPT9KPGuheXyWcReGg8ht1rbBWLTMoe6ygjxHKPD6S3i1jp7VTGteExXVqgXu2M1q8LFsrY1uMIu3RrCMwCqOSgkr5zGulFsPwe3eXCoGK9/ePgJl2S2rG4/wDpEoAOpcnYClPg2J7tww1Ia2cvJgHXQ+8H2pi+zq+v37vrxOW3bfL9FPrCt9ajkXt45SXeykW8k1GtfA24zsl38snxFhtGgG4A57kewqsOyOGwal70XLzSbdp5ygHYuLZ192E+1N2D4vZQZ7RGWYM7gc4HtQHjV23cxLXWYkR4fUAZcvQaCf715MM2Sqs9fB6eObL9a0t/n9iz2H4BYebxt2w1twQEz/EdpzM20TAgVn2k4kWsHeM+K45Ua7qfCPp+lV/s4vXXGOYZQo7u2q88xLAtPkNfelb7Ve0Fu8EsWzIRpJ/8QVHvMmqRxyllinsz+ocIzm4aXgQKyplTQVle4efZHYPWorx1re3iMuwBPnUTOaQiTWVNbFh1FRhC0GaYOH4EDKwBXcywEQAZYdQKSclEeOwFdEaGtLIohiUBJJ1gwDp56RNQska8vMfpTJ6OaIcUNBW+Eu8j/DV3EcPJXOpDDqP35j9KFgEMOs1ykpLQJRa7CK71NaQkgRJJgAbknQCtbKZjEgeZ5dSabOC4a2lt2AzXCoW3mUCHchFObcfFJHl5TQfYl6Fy5hijFWGo6EHX1Bry5hpir7kLfAdQVWFPKdIkkazz9qP2uDWCHu2mFxRGVDJgnkYAJNTlk4vYyjYH4auR7YX4swiNDJ2iun4a/ehkLnTRlugXF9Cy+I785pVwPCQl1sR8S21LC2F1zzCyBsBIeI5UW7O/eVRhdtsJ1Gb4mZzm+Aww5nxQPOsud8laKY00xh4KCVuDLaVhBItkQZEAkDYnL9K04nbNy0R1ZZ+Yn6a1S4ZxxExduy7AG4GXLGub8M66ajLB5k770wYqxE9Gn2/hrZ6eXLGkzPnTU7A3EuGgquSzYYaDxggjrqokjn133q/grHDkcIpt96QI8W5HQTPLQUQNqApHUH2oJ2p7IDE2T3d65h3+IlNVbYeJJGbSNZHwCm9lJ2jlldU2WON2ERM1tECh8lzQ5lOUG2wM7EEKQZEP5GeWdpeNXrTupyOrIupERIB8MbCTMDqKP4niGJtC7avh87AKpJ8LPYckZGO8xAncNJ31TMN2dxuNvpZ7s21nLnuDKqjQHfVoAHhGu3sntxb2i8M+SK7LPZS5cxFxRLJZtQbzgmNDMdMxGnXSay32rxQvXXUAqzlsmogGIGnRQBsdqee1/Y++9qzheH22FhFyuWK21LZgSxzeJ2MamNT6ChmB+ynGgNnewDMiGYzI0/DprpSPDtuiqz8v7mULHb60YF6xrzIVT9RlP0q1f4zw65ad1CFwJCA5SY5Q4Jphwv2Tow/rXYMR4FB1Gky3lGnrSt2r+zK5hFa6Ctyyp3GjAEgAldtzGhPWpv0sFvaKLO3pOxO4lxC3c2sqn+8t+iitsL2Rxt1O8tYdnt82VrZA9fHoYOx1q/2f7JHF4mzZBIDsczASVRRLnp/pE82FfQ3C+FWcHZWzYQJbXYCTJO5JOpJ5k1qxxVfT0Z802n9XZ8r4rhtxGIfKCNxnUx/8SaqMvnX0/wBu+HWrvDsUjqPDYe4umzWwWU+zKPbSuBcM7G43FWhet2v6Z+FmZVmPyhjJHKdvkaba7FuLVoX7TFTIn1q7gMebToRqBuOoaMw+n0r2zwq9dSbaZgpIJlVE9AWIBPkCd5o5guz1mzYF7EurXC2VbCup21JfIdVG0A7sPOknKNbHxwk5LiNJ4tb+7d93JYPAtKdAT+JtN1UiD1MCgOAxL4h3e4c4UiV2B3nQcgBAFRYxr+IiFyoAAPwqFGwE6adB8qaeCcHuYQ21US11A3eE+EHKrnQgaCRqfcV5nBRi/n9ke5HIsMk3/Cb+PyC2JAwHC7zIuS4w8Q552ka6/hBC+tcSJzHMadPtD4+7RhQfAmVnO5ZiJE/OfekZp3rZ6TG1Dk/P7HkeqnymyaTXtVu9Ne1voiRmricOc6n4QFMjxTn+BVjdz08j0qpcWDBo/hSzW7fiyhByYgzGXNpzgR/zUJyaQuOKl2UMRhWRiBBy6HpPMfPT2oxwviNxP6bLKHQBzoNNlY7dImPeqqMPCpIgwJ+GAIA26afI85r1Iz5UJ11DHYgRG+3+OW1TlUlsLVPRHiLJUEwQc0FTBjmDry5a1GrqxE9DmOvtA169aJ4a8bck+O23xKc0RtMAieXpPKsxhl84W33bEAc8oJncGNp26R6hS8AaAuHxJssIaRvptRVkS8MwABG8fM7fPStW4duWQNmjLkMjxDNoNxvzjaOVe8MwzgM9sZlA8Q3gDckSCAOtdNp7XZXHLxLos4fBaMqmC0fFygzIPPkfbnTHhka1buEhmYpOXXTKrmJ5yYJ8gaWMPdUkAt5oQrHTcqY1jmDTRwvjTtYZWxVuytsEAgZrriQQgXcbCGAO0eVdCTT2TzQTX0ifaW7dY5VZ21Jygsd9Tpy1/SmCxhL1tVc23tk6FmUrm5HRhBPnvVThgFhzkv8AiKkOykDwtHhzcyfLpRi9aZviLNP5mLfqTUc810afSKnb6K/3i5yuDWQRzg7zr8qN4TtWuR1u4dc7gzctHumJ5TlaT5wRSbxDCXFMojwfyyf0qXs6MXfvrhbRFprjeK4QWdVAlufhgaxodqWOO1dorky4vwu/9lfieLNkgklbgIZV0zg7hieXUfQV23srxlcfhLd8QCRluKPwuujD0nxDyZaD8N+yjB25L5rjay1w5jPXpPPbnS12K7THC8SNl1W3Yvv3ZUjLkbUWmPQkwp/8vIVowZIvSRgzt5NnVcMhiGHwmPUfz9quX7fhPkI9tP2re5bgkDppU1xR7EVrsyUDFs+IGNSzn9BVy2/i9/714459KmVRypkwUb3ACPL+1YHga8q9XpURWW8hqf2oDEwWdTp/B/ahPafhZxdhrIfu0YjM0SYUhoHrEe9FWYnb51hXSKWr7GUq2hc7Ndl8NhLhuW2PeFMkseUgmBsCSo2o/ev5BJKmq+Mt6HMQR6Um4nGL362xmClgNNT7eZOlK0orQXNydsJdseK27ttcOJnFA22j8NqR3rEzoMrRPVlqZsKqoLYVQgyhEAAACjQb/Coge2kyK2fhaCWCiQABPQGRMnadf+KC8W413bPaNxBdGUZSQp2DczsZnSsmXO1pdl8ePkDeOdn8Xeks9lFznukYwBJ3YopDP0BPyFUuGdhTabvsQ6jKSWuEgzrpkU+FR6zH0ophO1Hc22OIGd3kLbEa+kcvOljH8aVSS7qCdFtqTCzyG+v69axtzk9Hp4c0oRUdJL7fr+f3Y4YoYN1LFlhRp41gdJzEFtt+fWlfiPEVs22ugyjiVAfNmB/LOykjcaa6UtdpMQl2zBQgbgljuNoH83pZuYk5Msk7D2Gw9KeHppT3J/6JvNGD1v8APshxGK7y4XuHVmljUbYtJbKkAzGuwNV7p5VmIsMkZhGYSBzjzr00lR5zdsjmsrWayqjFnEo2hIMEmDG/p86nt4ghdDHKf5/N6gxLy0n+f3NSYUqWCnQNpPnyMdOXvUX0CPZF96PODrvtV/C4xTAJPLbTTmPep2wIzEMoiCP30P8AN68tcDzZmGYLyJBGvkYj5nnU3ODWy3tTLaXdDJmTABPLl76xJqjibTLLIdJkA/Mg6QKq3O8tnXxDyn+CtsNjxqDz5nXWio10SlfkJ8Cx7XL9tWMASem8ZtRBEgT/ALaO8TuohWUVUcsGIDSWK22WYMj4iPQGkx02K89v+ak+/XQCCx8wST+tJPDylaKwyqMKa38hfHWmuDMDJSB4iCQBtzMrrvzqvgnDaOI6kzFQ4fH3LhAe6ZSMkk5QJmI2G3Kj7Zb4QwlooqzdzKuZj0CqAJ2zdVPMGg7iqZ2pf2kDYdEGYLJGshkiAJJEbGORr0YtQgc6LmKgkTJAnrO2u1XLtu4ihii3Fg+IKoJj/wAdSeekE6UPxbC8cyJoEAIAAOXYHSIA2O8yPaaqQ7coHl3i65SFPiIIBg7nSfbenT7ObGHwgfG3nAZTctW1n4gFVmI1jaFk9K5m1gq2nmRPToR6CmLAPca0qusIczhWUEMpOUgSJBLKFmZg+9NPGlGovslKbl2MPavtFicS7W1Lpby57iArlVDEeIEB/cxEHpSbxnEq1vKQS9swLgnxKdiTmOm0Qf1FWMbjSEJLFrjMGIMbKCkjqMu06CGOpMgdi7yOeklRm3aTMzp0j0AAp8cEibZ2n7NftDtYu1bsYh8uKUBfF/3Y0DA/mPMbzrtXQ8mw6V8gWcGzPkETPXTTmOo5iuy9hu1V/DL3eId8QnIk+JfIFviHkTpyPKqSyqD2wLE5bR1PEWiTA+dbWhrGulD8P2isMuZXGSCzEkDJETmBMjfpFIPa/wC1RRms4EZ7p0DwCB1MHf8AzTe4vBP23dHVCPPWo0SSSfl6V8/cKfH3sXYa5irhY3bf4miCw0gaR5V9Cnn9BRhNS6DPG4dnprVqVcL2wfvGXEYS5ZUaDxZ3/wByhQAv+pWYfrRC52lsZSQ46QQQfkaDz406ckd7M6umecUxSw4Zoywd9weY6jl60u9mbHf3nvtoicz+YxEeg+rChfabtBau+FSo8XLUxpEDTpt50KTtA6jurGYnmIygT+J3IhRHUaaQJIqGT1KeoK/2LY/Sye5aX3GrtF2kSwrXLp1H/TsqZLNsoPQdf5IDilq9fS3ibiL94KhiNAOqj2EfKveG2MNcyZD314vmuXD+LKPCoBnLbBJIEalQTJqzxLj1q2rFwocGRO2mhG3rWJpp/L8mhNf4nLuMXMSjsbgNtmnQnWOgjl/ahK2TAd5g6+Zoz2k7SLiDIXbY/wA+XtS9cxrFQvKvRxp8eqIzavuyTF45rkT8K6AdKiDEnSogw9Ypk7M9jsZi3UpZdUP/AHHUqgHUsdx6VSkibbN+zXBEuXAz6qpEnU665VVfxOx2Xy5b01Xeyv8AVbEXEDNAFuzMkAQBMaGCZJ16DUiiWHx3DOFSWui/fWRCw5B55Y0WT1IMDnSV2n7cYjFIwQi1aYkFVJz5dNC35TOsb6zuZCYtWHHwnCgSHZC4+KLiAZucCdBNZXMAayrD0iS5vWlemvJqYga4bjwyhG+Ndj+YdDRIcQEQJA6dP502pTBqwuLPPfr/AHqM8KbNMPUNKmFrl0SdiKHXraMMw+n9qiOI58/oRUZuQTGxpowoE8iZhAjRj6V5mrfB4VrhgbDcnYDqTsPeiS8NVWAY6GCSIOnzH860zkkRUWwbauRTZx9Fw7J3ZhLqZlgzAYKx0P4TI+vMVXsYCy0Bbc7iZGp5aBZowezT3lXR2ygBcwHhUbAZgMq+XIewqE80bVlFCVC1ZxTpCbg6iY9RB/Sse8zPqzBtpJ67yf71e4hwJrTAHToY056yNBtPuKp/crmqlC5jwkAkczy5f2NMnF7QfqWmQ3Ls6uSNY9epB8udPWL4qGVUa3aZUACeGIAEDKQQRpppSDxSzlCz0AjziW+pqweOuRqo0A5n0pMmLnTQ2PIo3YS45hs6zbQiIgDM0coBYk8536+6qWoyvH3H4Qfc/wBqJca7L3PuVnH+AJdzMROozGEgRrOUk9C3vVcfKOpE8nF7iVuzeJRMzm2rsYALZtAOQg0xr2g/+0vzakLCY7IsZZ51bHHD+X6/4qWXBzldFceVRjQ1X+LhtGsoR0Mn9a0tcSUfBYtj0kUqnjR/L8jXq8Y/0n50v9P9hvfXyNy8aynMqAMIIIOxGo+tfQuGQhVDGWAEnqY1Pzr5Lbi/kfmK+ouyvE/vOCw9+Z7y0hP/AJRDD1DAj2q2HHwbM+efKmTcZ4bZvpkuiRyIJBB6gjb9OtcB7bY1bGIHc3nuCPELjC4s8tIjbXau2dsOIdxYa5mjKrfM6AbjrPtXzLxq9mubzzJ8zVJQi5dE8c5V3oIN2nuSPEYAOg033GlRX+M38Sx7y4+Q/hBMelAwat2cYF2X613BLpDJ/I5dlMYmHZzaUq5Q+KZMgyPT/Nacex927afOIbMZPzmPeqfYvHK2LTOvhAJI3nb/AJ9qM9tFVfDJHeMW6D/jWsknxyU0aYrkuSE3s5iLNvE22v2RftAnNbJIkR1G5G8HQ7V0ri3anglsf0eG27h6d0E5a5jEeWk1zTEcOeyQ/hcb+Ezv+1RDHj8v1/xWu72jPxrsduIfaMCFFjB2rSrHhCKNttQJj0igXGu2OPxmj3GC/kSVWPMTQcY8flNHuC8Ev4i33yrltgjxMwBMkAFV3KyRrt50OvByUfkXPuZGrDSt7kAf0wVMEHWZFOmM7K4koT3XeBZLFZBXzKuqE+0/oaWMTgFByqcrjdSPKZU8/QwRroYMcm32M6XTBH3dulZVtsO/5W+n96yrWGkT8c7NYnCQb1s5T+NZZPTNGh9YoRXWsXxG5eZsP3veQQrs4QggkTbJAjnExP7DO0H2Z5LJvWLuu5tMOXk/L3n151GOReTPfyc4rK2dCpKsCCDBB3BFYiEmBrVBjWrGCwpuMeigsx6KNTUi8NfmIovwXhxS5bMSDDEE6HIwOX12PuKnPIktDRjbLV2zatW7aMChuS+gMKqaDMNyxYyfQR5muE4fCWijYoQz6pabx3CDs1wDwWhpzPXURrPxLAi7/UGrkxbkzHeuCT7Rt1aqOOvojMIDE599cw1RB5ksJ/kVh5c1RqSaCWF4uj3NT3KH8FsKTl2EmN/IDarN3tKJ7tM0NAB5gTqddMx/ka0t8B4PexFzS2baLAmI20gKRJP96PYrhyWo/Cv4mYLr5yxAA+VRnDGpUWi3RVxOD+9YgILhS2gEnU67nYSza/8ANT8SW1aUqgKysnMWByjdiAOR0ygyJ5mIo8V7WWrAyWlDGNAu2upLNGs9F9yZ0Ur2PxGIYsQ7gakeIjTr6CdTrE671fFhk0m9JGfJkVlfiWKzvI2AAHWBzPmTr71HcvyNoMk/OPltRXBcKVg1x4gfhUjT1n+a1A9tA3wCOk7+5GlbFNdIi4PsHpeMR1orj+K3btqzZBfu7SBYI0mBmjy0AHpOlaW/DDFFgEwNvQzvH6xUWJx5IgQeugA9tKPb0jqVbZC3DXAkwo03InXyFRnCqPxg+kmtC7OTJ1860Ns7nSm35F14NjbA8/Xb5DeonPnNakV5RAZXcP8A/P8Ax4tavYJiP6Z7y31KufGI6Btf/wBlcQpg7AcYbCcQw9xSAGuLbedjbuMFafSc3qooivo7x9pjRg7h5xA2OpIAjz1+Rr5w4if6hjy/QV9B/aWrtZuIJ1BgATsIjlrqTPlXzvi28bT1NTi7kzo9EVZWVgFUCMHYW/kxif6lcf8A8k/tRjt9ii+IKMRC7RyAnT50q8GxBS/aYaEOuvkTB+hNXO0eLz3mJOuY/L+Cs0sd5lL7GiM6xNfcGpfKTlJEjWPPyqJtY6n61MlidpNH+BOLasGDzuuUajkSc3L5fpVpSrZJR5Oiz2J4DavMe+WWLottTMHTMfIkjw6mAd9xXTMLwtlZ7lqHDApnDSuTw+AZfwAoNP20rnOA4HicSypZQf1dpOiqN28lE/sOQovhO+wmIFjCZryjwnxkBiQC/wCu0ctdtYTm6tMpGCbpnUOF4JFkjRzuFAAMTyJMmgvans9YbDuQigjVSqgFDMe4J3HOda9sdryiFL1q5bYbMxzD3caj30pb7U9sBlKDPqNAAhUzzzDce3UedQU5PrZf24rvSOX3eIXEYqcwykiFYRpppptWUUa+SZAMHXasrcpv4F9pfI49psPbtd4rOTnvK6wAplXtwGPOAQZPIDXSaK8O7RsmdnQqkQUuRmXLIYRPUjy+Vc87Y4u9cYNcMjPcjkNxljqMoAnyNWbvGmviwcyi4ClklsxjXRj5deelQUHxMTV9hLHdhsVjma/ZVEU5tbjZdjoJUGW5TEaamRSPewV6yzB7bjISGlTAPTMNPrXTeE/aEO8s20yhPCpe4cqKqgCFjc6GJyzpqJpi7a3LOKX7tdUocue24BAmCAGgERE9TpVo6jsVzafRxOzxCI3H1HyNHOA8TBuBTBB6SDqCDHt0j6UB4rw5sPcNtiDGzAyGHIiORrzhWKFq6rtJUHxRvB3jzG/tQnjUoui0ZUx5xF9rbrDyATlIB/EcwO/Mj0EAVT4jhHYLeV2Rj8JUkQBOsjXWrVm339lwhUxDKxMEEa6HUARMj9eWmGuwr59SinIOuviIOzb8p5VgWt+UbHvXgWcbxzFHw3L11o/Mzbe+sVWGLZiM2YiRMkn318qziGLZrmYiCNKsWscDE5f0rckkujLe+yxjcBmaZEFZB5adI5GPnUGHV7WoIaekSI+cGaunGeEhF3Gx1iNRGsHptz6xGuDxS23zHNGh1WTmnYawBp9TSJyoo+DZRRGkk5gDM6GAP33+tWDeTUL4mOxPLzM/8VavY03SQEvOSAqlsiQskxJB0ljsVA9BFMnZnsV3kDEN3eba1Z1YTP8A1bh2/wBvXejfyK5KPQH4VwNsVNu1H9MZnJI56ARzcxtyA5bUx8M+zlDZLYhkRgfgDljl3klTAPl50L41wuzgyy21IbbR3Of1zHMpHUH22qI3MYiqbjZVIMK9wvCjQzqTziCZ26VOUpf4uhUkwXxvgVtT/QZ4G+YdNyD08qD/APprECGB/wAb0y8X4qlxVRCCwku4EKqwZk7mJj6b0t4viEk5NFgKvWOZ9SZPuOlWhzoDooXUIJB5VHXpryrEzKlXCllnZepqKjHBroeLRG8wJ0JIgc95M0sm0tDwSb2dsTiP33hVnEEguyBX6Z7co+/IkT6GuE8dsBL9wCImdNtdf1NdW+zI5cJirJEot0ONj8aQRB//AB1zftaoOKuFRpAnlrsfbSli1y0TSrQFER51dwXDHdc8eDUTIGvkOf8AiqRWmDvrYwluZzKSBEazrr5jQj1NGba6K40m9gPD2gzQTA5mmXhvC7F0hTIPIgnXosHn7ignCEQ3ctxZBB5wdATpqNdKYeGxZ8a6mRltNmYtB+EKBJG88tI1pcjBFWG8D2as93nBIckxM+IeWwK8y5EaGr2GZ2S4hCg54yEAAshgtuQYGbQkCQKF8U7Z3WQ2yjK7wCWDLMkaFSo05aGpBg//AKaDnd1aIWJlhJy5TJWRrzMk86zU+5Fl8IMY7tMBadTnRzAgFZcDeWUmAeQWBRP7MMG+Iu3cawyoH7u0B5xn06CFHuelcwfDGNHbM07CcqgxGaTv5DnGtdZ+z/F3sBgiuKVUtglrct4hm1yuvInVoE7nanShHsSXJ9ItfaTYt27RuBVJUww8jz/SuMcUaSHRiANxAaAd4nSflTn264+2JdlWe70gHn9f16Ul3kKqSZ/xFTx1do0tSUOMgnZ4VhmUE3b0kAnxoNT5ZKylH7w3U1lbPal+Il7q/Chn+0GzluIBGVAVyzPhk5GP/kF18xSraulTKkgjmPPT9DTlibi8Qtq+fI48DpyzNEH0lRHvzpNZCpIOhBII8xoaXF1RlNJ0I5dKc+J9oLl+xaWznm0qiZBYQpzEtMj4fMEDYRqnqsnpRHCYu7hjmSNY3AYQCDsfSPQnrTyA0R/cHdSQZZFkqd4BIOXrHMb6ih1Fcbxp7ssxbvTu4MSNogQB00jShkVysIV7PcUbD3JG3SSPqKasHxW27MTZUTOYroZM6yTE6+e9KWD4M7rmLKi9WnfoAOdNPC+yNx7RdLoe4NkYZVI6Trr6wKhlxxlvyVx5HEr4xsLeW4AjNcCQG0UCDuSIBbl5+utLd7AjTu3zk7qVYMP1BA6g0cvcExwua2Db8yVC/wDyJj5UKvIc4W5kRc2sGZmJJIJnTptHWjBOOrGm1LZ5w/g164+S2Rn6A/qTA+tWOI4bF4UkXVBAMToR8xtR7BdqkwsBLSOokW2zFATsWZVHwjXzq+eMLfdzJuhpEbjQbAETppynyotvyiLbQo4btEy8mHkDI9YNM2K7V5UNxJ8SBlBA0Z9SPIAyNPI0E7Q8ERU71IR4lrOxC/mA5eY/4IhbTNh88GEbLPKPi/V/rXKEHtB5Nhnh2JOIJu3WZ3UwqBgsj8WpG5BjlVi3i75uLFl7gB+C8BEbCXDCfXSelJ6mNqu2OJXk2do89R9aMsb8DKS8l7tJduhyl0oDoe7tQLY6TBMtHUnfegxBj1qTFYhrjFmiTGwjbSoxVIqlQjezQ1lekVsFpgGlHOzeDGfvG/DBUTuZH0AoOFpw7DdjL+Olyxt2FOtw7kxBCA7+ZOg89qSfQUdK4BhLWHwj3En+pcXfogI5aTLH5VyDtc2bE3DO5119a7Bx7H4XB4TuM/8A0rYyqTLMeRJESSTJ8ya4Tj8Wbjsx5kmpYotM672QIkmKZ7WEHcjnlYEr5+vpp7UrKdasd652PL9NJ+v1qslZ1kvdm24YcjPKmY5e8VxazBfFO0g7eE7+xA/Sh/Z/gPfZ2usURFJnSZ5b8qYcbjrbGyLTHL3JmW/JBAk84n1rPlybqO2a/T4U2ubpAzDXT94BJV8yhiG8ZUgAgDnmExPlUnEuLHVXtXEzQZBVXM7aFTlmRpVLgWR71ovO0aEgjeII6UV4lhc7fD3uT4Jc6mSSzkRoq+fTehJpSpiqNrRnD8V3BW5Ys3bl2Dle7ly253KwIB11Y676jWR/aDtHdvEB2zlQfh0UdY+nynyq7xPD3ltuLtzK2QHLbUBYjSXAM+8GrnZfBFbAKC04IzNnSdeYzTy9DtSXFfU9lFFvUQFZ4o4SMummn13ofxriDvuAo6DlTBxzDpKwgSFBbKVy6zGw30PIUu8ZtkQCIUfrt+1Pi4tp0dkcuFWCKypMv8n/ABWVvMtFvhuJ7q4rcpGYdRP68x5gVb43w0WwjIPCy6tMgtqZ8h61S7vWifDzmBDFmCgzbkeJYPwydGB10nbas7dO0IAAKu4N43Gm08x/P3rMVaQMe7JKzz+hmBIPsfKpSPw6CBv160zdo4l+5/eHhMq8yzEKB6yd+kVInZ1i2VWL3R/21t3DP+8gKB/PKqbADQanpy96bOzPGsKy93iLl2xc2+8WnbMYmAwCww5az60LoDsgw/Y/i+4w7lUA1z24jfwy2p5adKbuwnCVv2nPeXbd+22R7dy2VykwQIJkgz19taDve4laDXcPxK1irIHjzXVQAAgeJHKldt1MnX3E4XtdibZuBAjs1wObilyC4CiQ1zxMvhG+mnSulXhCpSZnaTjl3vrlsvJtkoYGhy+EyCNvXeaUcTcLeKNJ5CB6aU09oboxgOIKCzi/+6qgm3en8QiSj8iDoRGtLjYZ2ECcqkwDIgnf3/xQjxWy1uqoqIx01228qK4niTO5uHKWdQLmVozusxdgjwv16ksdM1VLWBadQPSf7Vrdw2uggfzantCUwuvaXPbKX1NxvwvPijYqfKOYqvwvjZs2b1nKCl9SDPKdAQeRBAPtQ5rY6VJYwJeAnib8vP2HOl4xOKeWrwebHmr/AEYR+teYrAPaMOIaNtzrtPSvMOPC4g7T8qZtNWgrTIGbTzmtBUl0Rp0A+utR0wpkVYw2GJMbTW/DMNnf01/tRZsIRyk0kpeAood2imJJ843/APEfvTL2e7XXLLLaN0DDICcrAZzucgJ3k+Wx96BqCmyxrpp7b0S4VwS/iGPd2yQPibQBfc7ny8qSSvse1QP7R8WuYy8zlYE6DYAULGC0Mn5UU43gbuHuRM5vX9xzo3wngQa0b+KBtWVU6AtmcaatB0QTyAJ6gDVZZVCNnRg5OkLVjgd5rXerbZkP4hEDUgzPPTlO4qRERAxMhimUKu3v1Og9ZrqVxLTWMtt5tRpljQbaeX0rndzCIl09+JEkLrl0GszA5QdetRxep927XX/Zofpmmkq/PwEW4y9yy62reYdwlst+WAqgyPxRp6gGg1vhLZdWjll3PzGm1EBi7QyW7ZK2T4iAAJeCJkTI15kfQQRscRtWASviOnx5ZjyEkD9ae+CqKErk9sGJwnugHBeViSQMonQecba9as/+oZdSdTOoM/EKspxM32IAJUg6fUmR+npSjiiUuMJ9v28oroJzdSOl9C0MuGx5dHB18BUg7R1FEMBatkfCFK25zLox21lTM0sYbiK5SCCCNeUHQgiepkUwYdyF1/8AbgkRpqOdTywofDO+zXiHEVtOhcd6hCsc51kB+Y5TG/SlbjfFDfcnKABooGwHlRbi9kPfQA7qoO/70FxPDyM5BkL/AHAq2GMVT8k8spPXgaMJwnAFELXTJVSdOZGtZSXm86yq+zL8TD7v2GGzgsHkRmxTBioLKLc5WIkiZ1APh66TtVqxgcACubFsQSJAQqQDPODqAADprm02rKyiZjH4dgQXK4kwoYouQk/jKiTG+VR/uFaXOH4dWdWv5grqoKrMyCXeJ+BTC6EknNpoJ9rKVhK/E+HqAFt3VYEakAgbkQJjlB96oLw9B+In6VlZS8mMixbwlsa5QT5j+9XEjpWVlJIZMltsswTHnBrXEQTpr57foayspRiucOToP3qRbFsLDKxbqD+1eVlOmJIpvhCTtWpwVZWU3Jikt6y7QWJJganU6bQSJFQXcNlBaeWvpWVlcmEo27DudBtpPKrlnh3XWvKymlJgSCGFthdhVzKDy9dayspAs8RLQ+OT0C6D3O/lVq7x7Gd2otstlAICoCm2xJHxGPbyrKyg2cloB3sZca6GxD3LzL8KyT8y0wvsZotgOMPmVrthiogFJhN5nKYn0M86ysoZUmtopjk10S8QXDrZe7h3uWTJ8CmFB6ZYMAzy0+VBMLiDcYB7QurEEsAsejqN6yspYRqL8jTk20bnhKNcItt3YHItJ/StMTYtpl/ru7E6qqRH+6f2rKyrRtvsnKqsmsYK6WzA+zdOU6z71Vv8LcsMzST0BNZWVNZHZzRC3DmByjnMEiPl50w8PvlFCuH0ESpmfUESPY1lZQm+SVjwVdHmJdWeQASOhhv/AI8vcGqeJt5VcEMCwghoncHTny6CsrKVaaQe7ARw/wDIP9qysrK22x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4" descr="S026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357694"/>
            <a:ext cx="2957505" cy="2200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holsta.net/photos/picfull2_517ffb28425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4000504"/>
            <a:ext cx="1702939" cy="17080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3" name="Picture 6" descr="http://smallbay.ru/artholland/images/snyders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2571744"/>
            <a:ext cx="2626400" cy="17593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4" name="Picture 2" descr="http://smallbay.ru/artholland/images/claesz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357430"/>
            <a:ext cx="2107348" cy="15052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2376300"/>
          </a:xfrm>
        </p:spPr>
        <p:txBody>
          <a:bodyPr/>
          <a:lstStyle/>
          <a:p>
            <a:r>
              <a:rPr lang="ru-RU" sz="2400" dirty="0" smtClean="0"/>
              <a:t>Каких французских художников натюрморта вы знаете</a:t>
            </a:r>
          </a:p>
          <a:p>
            <a:r>
              <a:rPr lang="ru-RU" sz="2400" dirty="0" smtClean="0"/>
              <a:t>Ж. Б. </a:t>
            </a:r>
            <a:r>
              <a:rPr lang="ru-RU" sz="2400" dirty="0" err="1" smtClean="0"/>
              <a:t>Моннуайе</a:t>
            </a:r>
            <a:r>
              <a:rPr lang="ru-RU" sz="2400" dirty="0" smtClean="0"/>
              <a:t>         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Ж.Б.Удри</a:t>
            </a:r>
            <a:endParaRPr lang="ru-RU" sz="2400" dirty="0" smtClean="0"/>
          </a:p>
          <a:p>
            <a:r>
              <a:rPr lang="ru-RU" sz="2400" dirty="0" smtClean="0"/>
              <a:t>Жан Батист Шарден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Повторение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4" name="Picture 2" descr="http://stilleben-art.ru/gal12/102-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143380"/>
            <a:ext cx="2428892" cy="1771298"/>
          </a:xfrm>
          <a:prstGeom prst="rect">
            <a:avLst/>
          </a:prstGeom>
          <a:noFill/>
        </p:spPr>
      </p:pic>
      <p:pic>
        <p:nvPicPr>
          <p:cNvPr id="5" name="Picture 6" descr="http://stilleben-art.ru/gal4/39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143380"/>
            <a:ext cx="2428892" cy="1773910"/>
          </a:xfrm>
          <a:prstGeom prst="rect">
            <a:avLst/>
          </a:prstGeom>
          <a:noFill/>
        </p:spPr>
      </p:pic>
      <p:pic>
        <p:nvPicPr>
          <p:cNvPr id="6" name="Picture 2" descr="http://gallerys.narod.ru/0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143380"/>
            <a:ext cx="2226576" cy="1750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Выступления групп с сообщениями</a:t>
            </a:r>
          </a:p>
          <a:p>
            <a:r>
              <a:rPr lang="ru-RU" dirty="0" smtClean="0"/>
              <a:t>2. Практическое задание: переосмысление реального натюрморта и выполнение его в одном из стилей</a:t>
            </a:r>
          </a:p>
          <a:p>
            <a:r>
              <a:rPr lang="ru-RU" dirty="0" smtClean="0"/>
              <a:t>3. Презентация переработанного натюрморта.</a:t>
            </a:r>
          </a:p>
          <a:p>
            <a:r>
              <a:rPr lang="ru-RU" dirty="0" smtClean="0"/>
              <a:t>4. Рецензии на выступление других команд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План урока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078489"/>
          </a:xfrm>
        </p:spPr>
        <p:txBody>
          <a:bodyPr/>
          <a:lstStyle/>
          <a:p>
            <a:r>
              <a:rPr lang="ru-RU" dirty="0" smtClean="0"/>
              <a:t>Период конца и начала века  это ожидание чего-то неизвестного, невероятного, таинственного. Это надежда на счастье и одновременно страх перед новыми бедами и катастрофами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Рубеж</a:t>
            </a:r>
            <a:r>
              <a:rPr lang="ru-RU" dirty="0" smtClean="0"/>
              <a:t> </a:t>
            </a:r>
            <a:r>
              <a:rPr lang="en-US" sz="4400" dirty="0" smtClean="0">
                <a:solidFill>
                  <a:srgbClr val="000099"/>
                </a:solidFill>
              </a:rPr>
              <a:t>XIX</a:t>
            </a:r>
            <a:r>
              <a:rPr lang="ru-RU" sz="4400" dirty="0" smtClean="0">
                <a:solidFill>
                  <a:srgbClr val="000099"/>
                </a:solidFill>
              </a:rPr>
              <a:t> начала</a:t>
            </a:r>
            <a:r>
              <a:rPr lang="en-US" sz="4400" dirty="0" smtClean="0">
                <a:solidFill>
                  <a:srgbClr val="000099"/>
                </a:solidFill>
              </a:rPr>
              <a:t> XX</a:t>
            </a:r>
            <a:r>
              <a:rPr lang="ru-RU" sz="4400" dirty="0" smtClean="0">
                <a:solidFill>
                  <a:srgbClr val="000099"/>
                </a:solidFill>
              </a:rPr>
              <a:t>  веков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Сад весь в цвету,</a:t>
            </a:r>
          </a:p>
          <a:p>
            <a:pPr algn="ctr">
              <a:buNone/>
            </a:pPr>
            <a:r>
              <a:rPr lang="ru-RU" dirty="0" smtClean="0"/>
              <a:t>Вечер в огне,</a:t>
            </a:r>
          </a:p>
          <a:p>
            <a:pPr algn="ctr">
              <a:buNone/>
            </a:pPr>
            <a:r>
              <a:rPr lang="ru-RU" dirty="0" smtClean="0"/>
              <a:t>Так </a:t>
            </a:r>
            <a:r>
              <a:rPr lang="ru-RU" dirty="0" err="1" smtClean="0"/>
              <a:t>освежительно-радостно</a:t>
            </a:r>
            <a:r>
              <a:rPr lang="ru-RU" dirty="0" smtClean="0"/>
              <a:t> мне!</a:t>
            </a:r>
          </a:p>
          <a:p>
            <a:pPr algn="ctr">
              <a:buNone/>
            </a:pPr>
            <a:r>
              <a:rPr lang="ru-RU" dirty="0" smtClean="0"/>
              <a:t>Вот я стою,</a:t>
            </a:r>
          </a:p>
          <a:p>
            <a:pPr algn="ctr">
              <a:buNone/>
            </a:pPr>
            <a:r>
              <a:rPr lang="ru-RU" dirty="0" smtClean="0"/>
              <a:t>Вот я иду,</a:t>
            </a:r>
          </a:p>
          <a:p>
            <a:pPr algn="ctr">
              <a:buNone/>
            </a:pPr>
            <a:r>
              <a:rPr lang="ru-RU" dirty="0" smtClean="0"/>
              <a:t>Словно таинственной речи я жду.</a:t>
            </a:r>
          </a:p>
          <a:p>
            <a:pPr algn="ctr">
              <a:buNone/>
            </a:pPr>
            <a:r>
              <a:rPr lang="ru-RU" dirty="0" smtClean="0"/>
              <a:t>Эта заря, эта весна</a:t>
            </a:r>
          </a:p>
          <a:p>
            <a:pPr algn="ctr">
              <a:buNone/>
            </a:pPr>
            <a:r>
              <a:rPr lang="ru-RU" dirty="0" smtClean="0"/>
              <a:t>Так </a:t>
            </a:r>
            <a:r>
              <a:rPr lang="ru-RU" dirty="0" err="1" smtClean="0"/>
              <a:t>непостижна</a:t>
            </a:r>
            <a:r>
              <a:rPr lang="ru-RU" dirty="0" smtClean="0"/>
              <a:t>, зато так ясна!</a:t>
            </a:r>
          </a:p>
          <a:p>
            <a:pPr algn="ctr">
              <a:buNone/>
            </a:pPr>
            <a:r>
              <a:rPr lang="ru-RU" dirty="0" smtClean="0"/>
              <a:t>Счастья ли </a:t>
            </a:r>
            <a:r>
              <a:rPr lang="ru-RU" dirty="0" err="1" smtClean="0"/>
              <a:t>полн</a:t>
            </a:r>
            <a:r>
              <a:rPr lang="ru-RU" dirty="0" smtClean="0"/>
              <a:t>,</a:t>
            </a:r>
          </a:p>
          <a:p>
            <a:pPr algn="ctr">
              <a:buNone/>
            </a:pPr>
            <a:r>
              <a:rPr lang="ru-RU" dirty="0" smtClean="0"/>
              <a:t>Плачу ли я,</a:t>
            </a:r>
          </a:p>
          <a:p>
            <a:pPr algn="ctr">
              <a:buNone/>
            </a:pPr>
            <a:r>
              <a:rPr lang="ru-RU" dirty="0" smtClean="0"/>
              <a:t>Ты благодатная тайна моя.</a:t>
            </a:r>
          </a:p>
          <a:p>
            <a:pPr algn="r">
              <a:buNone/>
            </a:pPr>
            <a:r>
              <a:rPr lang="ru-RU" dirty="0" smtClean="0"/>
              <a:t>А.А. Фет.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Импрессионизм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42915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Зародился в 1863 году во Франции</a:t>
            </a:r>
          </a:p>
          <a:p>
            <a:endParaRPr lang="ru-RU" dirty="0" smtClean="0"/>
          </a:p>
          <a:p>
            <a:r>
              <a:rPr lang="ru-RU" dirty="0" err="1" smtClean="0"/>
              <a:t>Импрессо</a:t>
            </a:r>
            <a:r>
              <a:rPr lang="ru-RU" dirty="0" smtClean="0"/>
              <a:t> переводится «впечатление»</a:t>
            </a:r>
          </a:p>
          <a:p>
            <a:r>
              <a:rPr lang="ru-RU" b="1" dirty="0" smtClean="0"/>
              <a:t>Особенность стиля: </a:t>
            </a:r>
            <a:r>
              <a:rPr lang="ru-RU" dirty="0" smtClean="0"/>
              <a:t>стремление передать мимолетность явлений, изменение природы, очарование моментов. Произведения напоминают этюды.</a:t>
            </a:r>
          </a:p>
          <a:p>
            <a:endParaRPr lang="ru-RU" dirty="0" smtClean="0"/>
          </a:p>
          <a:p>
            <a:r>
              <a:rPr lang="ru-RU" b="1" dirty="0" smtClean="0"/>
              <a:t>Художники импрессионисты: </a:t>
            </a:r>
            <a:r>
              <a:rPr lang="ru-RU" dirty="0" smtClean="0"/>
              <a:t>Эдуард Мане,</a:t>
            </a:r>
          </a:p>
          <a:p>
            <a:r>
              <a:rPr lang="ru-RU" dirty="0" smtClean="0"/>
              <a:t>Клод Моне, Эдуард Дега, Огюст Ренуар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86304" cy="1143000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Импрессионизм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38914" name="Picture 2" descr="https://upload.wikimedia.org/wikipedia/commons/thumb/5/54/Claude_Monet%2C_Impression%2C_soleil_levant.jpg/1024px-Claude_Monet%2C_Impression%2C_soleil_lev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7" y="214290"/>
            <a:ext cx="2294620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121444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                      Эдуард Мане</a:t>
            </a:r>
          </a:p>
          <a:p>
            <a:endParaRPr lang="ru-RU" dirty="0" smtClean="0"/>
          </a:p>
          <a:p>
            <a:r>
              <a:rPr lang="ru-RU" dirty="0" smtClean="0"/>
              <a:t>Натюрморт                  Две розы на покрывале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Импрессионизм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2050" name="Picture 2" descr="http://2queens.ru/Uploads/nadiya/%D0%9D%D0%B0%D1%82%D1%8E%D1%80%D0%BC%D0%BE%D1%80%D1%82%20%D0%AD%D0%B4%D1%83%D0%B0%D1%80%D0%B4%20%D0%9C%D0%B0%D0%BD%D0%B5%20%D0%B8%D0%BC%D0%BF%D1%80%D0%B5%D1%81%D1%81%D0%B8%D0%BE%D0%BD%D0%B8%D0%B7%D0%B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306"/>
            <a:ext cx="3894472" cy="3143272"/>
          </a:xfrm>
          <a:prstGeom prst="rect">
            <a:avLst/>
          </a:prstGeom>
          <a:noFill/>
        </p:spPr>
      </p:pic>
      <p:pic>
        <p:nvPicPr>
          <p:cNvPr id="2052" name="Picture 4" descr="Две розы на покрывале  :: Эдуард Мане - Натюрморт, цветы ( new ) фо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500306"/>
            <a:ext cx="4084306" cy="3190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1285885"/>
          </a:xfrm>
        </p:spPr>
        <p:txBody>
          <a:bodyPr/>
          <a:lstStyle/>
          <a:p>
            <a:r>
              <a:rPr lang="ru-RU" dirty="0" smtClean="0"/>
              <a:t>                       Клод Моне</a:t>
            </a:r>
          </a:p>
          <a:p>
            <a:r>
              <a:rPr lang="ru-RU" dirty="0" smtClean="0"/>
              <a:t>            Подсолнухи               Ваза с пионами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Импрессионизм</a:t>
            </a:r>
            <a:endParaRPr lang="ru-RU" dirty="0"/>
          </a:p>
        </p:txBody>
      </p:sp>
      <p:pic>
        <p:nvPicPr>
          <p:cNvPr id="21506" name="Picture 2" descr="http://www.bibliotekar.ru/Kmone/3.files/image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571744"/>
            <a:ext cx="2928958" cy="3717815"/>
          </a:xfrm>
          <a:prstGeom prst="rect">
            <a:avLst/>
          </a:prstGeom>
          <a:noFill/>
        </p:spPr>
      </p:pic>
      <p:pic>
        <p:nvPicPr>
          <p:cNvPr id="21508" name="Picture 4" descr="http://www.printdigital.ru/img/mone/claudemonetp4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5467" y="2571744"/>
            <a:ext cx="2911302" cy="3643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14422"/>
            <a:ext cx="8472518" cy="128588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                 Эдуард Дега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sz="2400" dirty="0" smtClean="0"/>
              <a:t>Балерины    Дама за туалетом     Женщина у вазы с  </a:t>
            </a:r>
          </a:p>
          <a:p>
            <a:pPr>
              <a:buNone/>
            </a:pPr>
            <a:r>
              <a:rPr lang="ru-RU" sz="2400" dirty="0" smtClean="0"/>
              <a:t>                                                               цветами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Импрессионизм</a:t>
            </a:r>
            <a:endParaRPr lang="ru-RU" dirty="0"/>
          </a:p>
        </p:txBody>
      </p:sp>
      <p:pic>
        <p:nvPicPr>
          <p:cNvPr id="20482" name="Picture 2" descr="http://uploads5.wikiart.org/images/edgar-degas/woman-at-her-toilett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500305"/>
            <a:ext cx="2143140" cy="2782923"/>
          </a:xfrm>
          <a:prstGeom prst="rect">
            <a:avLst/>
          </a:prstGeom>
          <a:noFill/>
        </p:spPr>
      </p:pic>
      <p:pic>
        <p:nvPicPr>
          <p:cNvPr id="20484" name="Picture 4" descr="http://msalisa.ru/wp-content/uploads/2011/10/golubye-tancovschicy.-deg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500306"/>
            <a:ext cx="2758268" cy="2786082"/>
          </a:xfrm>
          <a:prstGeom prst="rect">
            <a:avLst/>
          </a:prstGeom>
          <a:noFill/>
        </p:spPr>
      </p:pic>
      <p:pic>
        <p:nvPicPr>
          <p:cNvPr id="20486" name="Picture 6" descr="http://muzei-mira.com/templates/museum/images/paint/zhenschina-u-vazy-s-cvetami-edgar-dega+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500306"/>
            <a:ext cx="2802854" cy="22478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142985"/>
            <a:ext cx="8472518" cy="100013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                     Огюст Ренуар</a:t>
            </a:r>
          </a:p>
          <a:p>
            <a:r>
              <a:rPr lang="ru-RU" dirty="0" smtClean="0"/>
              <a:t>Букет хризантем     Розы                    Гладиолусы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Импрессионизм</a:t>
            </a:r>
            <a:endParaRPr lang="ru-RU" dirty="0"/>
          </a:p>
        </p:txBody>
      </p:sp>
      <p:pic>
        <p:nvPicPr>
          <p:cNvPr id="19458" name="Picture 2" descr="http://www.wm-painting.ru/plugins/p19_image_design/images/6/16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214554"/>
            <a:ext cx="2983429" cy="3714776"/>
          </a:xfrm>
          <a:prstGeom prst="rect">
            <a:avLst/>
          </a:prstGeom>
          <a:noFill/>
        </p:spPr>
      </p:pic>
      <p:pic>
        <p:nvPicPr>
          <p:cNvPr id="19460" name="Picture 4" descr="http://territa.ru/_ph/860/9692911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214554"/>
            <a:ext cx="3009683" cy="3715658"/>
          </a:xfrm>
          <a:prstGeom prst="rect">
            <a:avLst/>
          </a:prstGeom>
          <a:noFill/>
        </p:spPr>
      </p:pic>
      <p:pic>
        <p:nvPicPr>
          <p:cNvPr id="19462" name="Picture 6" descr="http://decordepo.ru/katalog/gobelen/renuar/renuar-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60736" y="2214554"/>
            <a:ext cx="3083264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dirty="0" err="1" smtClean="0"/>
              <a:t>Бывало-сезон</a:t>
            </a:r>
            <a:r>
              <a:rPr lang="ru-RU" dirty="0" smtClean="0"/>
              <a:t>, </a:t>
            </a:r>
          </a:p>
          <a:p>
            <a:pPr algn="ctr">
              <a:buNone/>
            </a:pPr>
            <a:r>
              <a:rPr lang="ru-RU" dirty="0" smtClean="0"/>
              <a:t>наш </a:t>
            </a:r>
            <a:r>
              <a:rPr lang="ru-RU" dirty="0" err="1" smtClean="0"/>
              <a:t>бог-Ван-Гог</a:t>
            </a:r>
            <a:r>
              <a:rPr lang="ru-RU" dirty="0" smtClean="0"/>
              <a:t>,</a:t>
            </a:r>
          </a:p>
          <a:p>
            <a:pPr algn="ctr">
              <a:buNone/>
            </a:pPr>
            <a:r>
              <a:rPr lang="ru-RU" dirty="0" smtClean="0"/>
              <a:t>Другой сезон-Сезанн.</a:t>
            </a:r>
          </a:p>
          <a:p>
            <a:pPr algn="ctr">
              <a:buNone/>
            </a:pPr>
            <a:r>
              <a:rPr lang="ru-RU" dirty="0" smtClean="0"/>
              <a:t>Теперь ушли </a:t>
            </a:r>
          </a:p>
          <a:p>
            <a:pPr algn="ctr">
              <a:buNone/>
            </a:pPr>
            <a:r>
              <a:rPr lang="ru-RU" dirty="0" smtClean="0"/>
              <a:t>от искусства в бок-</a:t>
            </a:r>
          </a:p>
          <a:p>
            <a:pPr algn="ctr">
              <a:buNone/>
            </a:pPr>
            <a:r>
              <a:rPr lang="ru-RU" dirty="0" smtClean="0"/>
              <a:t>Не краску любят,</a:t>
            </a:r>
          </a:p>
          <a:p>
            <a:pPr algn="ctr">
              <a:buNone/>
            </a:pPr>
            <a:r>
              <a:rPr lang="ru-RU" dirty="0" smtClean="0"/>
              <a:t>А сан…</a:t>
            </a:r>
          </a:p>
          <a:p>
            <a:pPr algn="ctr">
              <a:buNone/>
            </a:pPr>
            <a:r>
              <a:rPr lang="ru-RU" dirty="0" smtClean="0"/>
              <a:t>Не боюсь не напишут</a:t>
            </a:r>
          </a:p>
          <a:p>
            <a:pPr algn="ctr">
              <a:buNone/>
            </a:pPr>
            <a:r>
              <a:rPr lang="ru-RU" dirty="0" smtClean="0"/>
              <a:t>Мой портрет,-</a:t>
            </a:r>
          </a:p>
          <a:p>
            <a:pPr algn="ctr">
              <a:buNone/>
            </a:pPr>
            <a:r>
              <a:rPr lang="ru-RU" dirty="0" smtClean="0"/>
              <a:t>Не трут понапрасну кисти</a:t>
            </a:r>
          </a:p>
          <a:p>
            <a:pPr algn="ctr">
              <a:buNone/>
            </a:pPr>
            <a:r>
              <a:rPr lang="ru-RU" dirty="0" smtClean="0"/>
              <a:t>Ведь то же лицо, как будто,-</a:t>
            </a:r>
          </a:p>
          <a:p>
            <a:pPr algn="ctr">
              <a:buNone/>
            </a:pPr>
            <a:r>
              <a:rPr lang="ru-RU" dirty="0" smtClean="0"/>
              <a:t>Ан нет. Рисуют кто </a:t>
            </a:r>
            <a:r>
              <a:rPr lang="ru-RU" dirty="0" err="1" smtClean="0"/>
              <a:t>поцекистей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>Сезанн остановился на линии.</a:t>
            </a:r>
          </a:p>
          <a:p>
            <a:pPr algn="ctr">
              <a:buNone/>
            </a:pPr>
            <a:r>
              <a:rPr lang="ru-RU" dirty="0" smtClean="0"/>
              <a:t>И весь </a:t>
            </a:r>
            <a:r>
              <a:rPr lang="ru-RU" dirty="0" err="1" smtClean="0"/>
              <a:t>размерсился-тронутый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>Париж, фиолетовый,</a:t>
            </a:r>
          </a:p>
          <a:p>
            <a:pPr algn="ctr">
              <a:buNone/>
            </a:pPr>
            <a:r>
              <a:rPr lang="ru-RU" dirty="0" smtClean="0"/>
              <a:t>Париж в анилине,</a:t>
            </a:r>
          </a:p>
          <a:p>
            <a:pPr algn="ctr">
              <a:buNone/>
            </a:pPr>
            <a:r>
              <a:rPr lang="ru-RU" dirty="0" smtClean="0"/>
              <a:t>Вставал за окном «Ротонды,</a:t>
            </a:r>
          </a:p>
          <a:p>
            <a:endParaRPr lang="ru-RU" dirty="0" smtClean="0"/>
          </a:p>
          <a:p>
            <a:pPr algn="r"/>
            <a:r>
              <a:rPr lang="ru-RU" dirty="0" smtClean="0"/>
              <a:t>В.Маяковский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Постимпрессионизм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Постимпрессионизм зародился в 1886 во Франции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Художники этого направления не придерживались только зрительных впечатлений, а стремились свободно и обобщенно передавать материальность мира, прибегали к декоративной стилизации. 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Отличие от импрессионизма: Другие сюжеты, Обновление художественного языка и обострение явлений действительности. Не стремились к изменению техники ради техники.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Художники: Поль Сезанн,</a:t>
            </a:r>
          </a:p>
          <a:p>
            <a:r>
              <a:rPr lang="ru-RU" dirty="0" smtClean="0"/>
              <a:t>Поль </a:t>
            </a:r>
            <a:r>
              <a:rPr lang="ru-RU" dirty="0" err="1" smtClean="0"/>
              <a:t>Гоген,Ван</a:t>
            </a:r>
            <a:r>
              <a:rPr lang="ru-RU" dirty="0" smtClean="0"/>
              <a:t> </a:t>
            </a:r>
            <a:r>
              <a:rPr lang="ru-RU" dirty="0" err="1" smtClean="0"/>
              <a:t>Гог</a:t>
            </a:r>
            <a:r>
              <a:rPr lang="ru-RU" dirty="0" smtClean="0"/>
              <a:t>, </a:t>
            </a:r>
            <a:r>
              <a:rPr lang="ru-RU" dirty="0" err="1" smtClean="0"/>
              <a:t>Тулуз</a:t>
            </a:r>
            <a:r>
              <a:rPr lang="ru-RU" dirty="0" smtClean="0"/>
              <a:t> </a:t>
            </a:r>
            <a:r>
              <a:rPr lang="ru-RU" dirty="0" err="1" smtClean="0"/>
              <a:t>Лотрек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Постимпрессионизм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447606"/>
          </a:xfrm>
        </p:spPr>
        <p:txBody>
          <a:bodyPr/>
          <a:lstStyle/>
          <a:p>
            <a:r>
              <a:rPr lang="ru-RU" dirty="0" smtClean="0"/>
              <a:t>Поль Сезанн-реформатор натюрморта. В его натюрмортах использованы различные точки зрения.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Постимпрессионизм</a:t>
            </a:r>
            <a:endParaRPr lang="ru-RU" dirty="0"/>
          </a:p>
        </p:txBody>
      </p:sp>
      <p:pic>
        <p:nvPicPr>
          <p:cNvPr id="22530" name="Picture 2" descr="http://www.artap.ru/picture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2857496"/>
            <a:ext cx="3143272" cy="2357454"/>
          </a:xfrm>
          <a:prstGeom prst="rect">
            <a:avLst/>
          </a:prstGeom>
          <a:noFill/>
        </p:spPr>
      </p:pic>
      <p:pic>
        <p:nvPicPr>
          <p:cNvPr id="22532" name="Picture 4" descr="http://piros.users.photofile.ru/photo/piros/522852/xlarge/105194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4286256"/>
            <a:ext cx="3214710" cy="2336196"/>
          </a:xfrm>
          <a:prstGeom prst="rect">
            <a:avLst/>
          </a:prstGeom>
          <a:noFill/>
        </p:spPr>
      </p:pic>
      <p:pic>
        <p:nvPicPr>
          <p:cNvPr id="22534" name="Picture 6" descr="http://hiblogger.net/img/articles_img/a/7/4/cezanne_coin-table-uoul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428868"/>
            <a:ext cx="2928926" cy="23840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804664"/>
          </a:xfrm>
        </p:spPr>
        <p:txBody>
          <a:bodyPr/>
          <a:lstStyle/>
          <a:p>
            <a:r>
              <a:rPr lang="ru-RU" dirty="0" smtClean="0"/>
              <a:t>Поль Гоген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Постимпрессионизм</a:t>
            </a:r>
            <a:endParaRPr lang="ru-RU" dirty="0"/>
          </a:p>
        </p:txBody>
      </p:sp>
      <p:pic>
        <p:nvPicPr>
          <p:cNvPr id="27650" name="Picture 2" descr="http://ic.pics.livejournal.com/lilac2012/48576569/255425/255425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071679"/>
            <a:ext cx="3101184" cy="2500330"/>
          </a:xfrm>
          <a:prstGeom prst="rect">
            <a:avLst/>
          </a:prstGeom>
          <a:noFill/>
        </p:spPr>
      </p:pic>
      <p:pic>
        <p:nvPicPr>
          <p:cNvPr id="27652" name="Picture 4" descr="http://www.artap.ru/picture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929066"/>
            <a:ext cx="3619525" cy="271464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30722" name="Picture 2" descr="http://happytalant.ru/news/wp-content/uploads/2013/05/the-meal-the-bananas-18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285860"/>
            <a:ext cx="3810000" cy="2981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135732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Ван </a:t>
            </a:r>
            <a:r>
              <a:rPr lang="ru-RU" dirty="0" err="1" smtClean="0"/>
              <a:t>Гог</a:t>
            </a:r>
            <a:endParaRPr lang="ru-RU" dirty="0" smtClean="0"/>
          </a:p>
          <a:p>
            <a:r>
              <a:rPr lang="ru-RU" dirty="0" smtClean="0"/>
              <a:t>Его предметный мир отличается внутренним психологизмом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Постимпрессионизм</a:t>
            </a:r>
            <a:endParaRPr lang="ru-RU" dirty="0"/>
          </a:p>
        </p:txBody>
      </p:sp>
      <p:pic>
        <p:nvPicPr>
          <p:cNvPr id="26626" name="Picture 2" descr="http://www.wm-painting.ru/plugins/p19_image_design/images/9/25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643182"/>
            <a:ext cx="3093549" cy="3858437"/>
          </a:xfrm>
          <a:prstGeom prst="rect">
            <a:avLst/>
          </a:prstGeom>
          <a:noFill/>
        </p:spPr>
      </p:pic>
      <p:pic>
        <p:nvPicPr>
          <p:cNvPr id="26628" name="Picture 4" descr="http://www.wm-painting.ru/plugins/p19_image_design/images/9/25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4071942"/>
            <a:ext cx="3095604" cy="2578058"/>
          </a:xfrm>
          <a:prstGeom prst="rect">
            <a:avLst/>
          </a:prstGeom>
          <a:noFill/>
        </p:spPr>
      </p:pic>
      <p:pic>
        <p:nvPicPr>
          <p:cNvPr id="26630" name="Picture 6" descr="http://www.decoart.ru/images/501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2071678"/>
            <a:ext cx="2500284" cy="311991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804664"/>
          </a:xfrm>
        </p:spPr>
        <p:txBody>
          <a:bodyPr/>
          <a:lstStyle/>
          <a:p>
            <a:r>
              <a:rPr lang="ru-RU" dirty="0" err="1" smtClean="0"/>
              <a:t>Тулуз</a:t>
            </a:r>
            <a:r>
              <a:rPr lang="ru-RU" dirty="0" smtClean="0"/>
              <a:t> </a:t>
            </a:r>
            <a:r>
              <a:rPr lang="ru-RU" dirty="0" err="1" smtClean="0"/>
              <a:t>Лотрек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Постимпрессионизм</a:t>
            </a:r>
            <a:endParaRPr lang="ru-RU" dirty="0"/>
          </a:p>
        </p:txBody>
      </p:sp>
      <p:pic>
        <p:nvPicPr>
          <p:cNvPr id="25602" name="Picture 2" descr="http://www.cezve.guru/netcat_files/userfiles/Zhivopis_/1884_1864-1901_Tuluz-Lotrek_Kofeynik1884_Coffee_Pot_chast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214554"/>
            <a:ext cx="2857520" cy="4132130"/>
          </a:xfrm>
          <a:prstGeom prst="rect">
            <a:avLst/>
          </a:prstGeom>
          <a:noFill/>
        </p:spPr>
      </p:pic>
      <p:pic>
        <p:nvPicPr>
          <p:cNvPr id="25604" name="Picture 4" descr="http://jivopis.ws/images/pictures/120/image13304365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2375" y="2214554"/>
            <a:ext cx="3283974" cy="4201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Будет луна</a:t>
            </a:r>
          </a:p>
          <a:p>
            <a:pPr algn="ctr">
              <a:buNone/>
            </a:pPr>
            <a:r>
              <a:rPr lang="ru-RU" dirty="0" smtClean="0"/>
              <a:t>Есть уже немножко.</a:t>
            </a:r>
          </a:p>
          <a:p>
            <a:pPr algn="ctr">
              <a:buNone/>
            </a:pPr>
            <a:r>
              <a:rPr lang="ru-RU" dirty="0" smtClean="0"/>
              <a:t>А вот и полная повисла в воздухе</a:t>
            </a:r>
          </a:p>
          <a:p>
            <a:pPr algn="ctr">
              <a:buNone/>
            </a:pPr>
            <a:r>
              <a:rPr lang="ru-RU" dirty="0" smtClean="0"/>
              <a:t>Это бог, должно быть, </a:t>
            </a:r>
          </a:p>
          <a:p>
            <a:pPr algn="ctr">
              <a:buNone/>
            </a:pPr>
            <a:r>
              <a:rPr lang="ru-RU" dirty="0" smtClean="0"/>
              <a:t>Дивной</a:t>
            </a:r>
          </a:p>
          <a:p>
            <a:pPr algn="ctr">
              <a:buNone/>
            </a:pPr>
            <a:r>
              <a:rPr lang="ru-RU" dirty="0" smtClean="0"/>
              <a:t>Серебряной ложкой</a:t>
            </a:r>
          </a:p>
          <a:p>
            <a:pPr algn="ctr">
              <a:buNone/>
            </a:pPr>
            <a:r>
              <a:rPr lang="ru-RU" dirty="0" smtClean="0"/>
              <a:t>Роется в звезд ухе.</a:t>
            </a:r>
          </a:p>
          <a:p>
            <a:pPr algn="r">
              <a:buNone/>
            </a:pPr>
            <a:r>
              <a:rPr lang="ru-RU" dirty="0" smtClean="0"/>
              <a:t>В. Маяковский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000099"/>
                </a:solidFill>
              </a:rPr>
              <a:t>Фовизм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285860"/>
            <a:ext cx="8929718" cy="5090944"/>
          </a:xfrm>
        </p:spPr>
        <p:txBody>
          <a:bodyPr>
            <a:normAutofit/>
          </a:bodyPr>
          <a:lstStyle/>
          <a:p>
            <a:r>
              <a:rPr lang="ru-RU" dirty="0" err="1" smtClean="0"/>
              <a:t>Фовизм</a:t>
            </a:r>
            <a:r>
              <a:rPr lang="ru-RU" dirty="0" smtClean="0"/>
              <a:t> в переводе с французского «Дикий»</a:t>
            </a:r>
          </a:p>
          <a:p>
            <a:endParaRPr lang="ru-RU" sz="1200" dirty="0" smtClean="0"/>
          </a:p>
          <a:p>
            <a:r>
              <a:rPr lang="ru-RU" dirty="0" smtClean="0"/>
              <a:t>Возникновение 1905г, Франция</a:t>
            </a:r>
          </a:p>
          <a:p>
            <a:r>
              <a:rPr lang="ru-RU" b="1" dirty="0" smtClean="0"/>
              <a:t>Особенность: </a:t>
            </a:r>
            <a:r>
              <a:rPr lang="ru-RU" dirty="0" smtClean="0"/>
              <a:t>Чистые, звучные цвета, смелые для того времени искажения форм. </a:t>
            </a:r>
            <a:r>
              <a:rPr lang="ru-RU" dirty="0" err="1" smtClean="0"/>
              <a:t>Фовисты</a:t>
            </a:r>
            <a:r>
              <a:rPr lang="ru-RU" dirty="0" smtClean="0"/>
              <a:t> рисовали натюрморты скупыми, но точными по характеру контурными линиями. Нет пропорций, нет третьего измерения. Часто используется сюжет «Вещь на подоконнике» в ничейном пространстве.</a:t>
            </a:r>
          </a:p>
          <a:p>
            <a:r>
              <a:rPr lang="ru-RU" b="1" dirty="0" smtClean="0"/>
              <a:t>Художники:</a:t>
            </a:r>
            <a:r>
              <a:rPr lang="ru-RU" dirty="0" smtClean="0"/>
              <a:t> Анри </a:t>
            </a:r>
            <a:r>
              <a:rPr lang="ru-RU" dirty="0" err="1" smtClean="0"/>
              <a:t>Матисс</a:t>
            </a:r>
            <a:r>
              <a:rPr lang="ru-RU" dirty="0" smtClean="0"/>
              <a:t>, Андре Дерен,  </a:t>
            </a:r>
          </a:p>
          <a:p>
            <a:r>
              <a:rPr lang="ru-RU" dirty="0" smtClean="0"/>
              <a:t>                                                    Альберт Марке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dirty="0" err="1" smtClean="0">
                <a:solidFill>
                  <a:srgbClr val="000099"/>
                </a:solidFill>
              </a:rPr>
              <a:t>Фовизм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543956" cy="5214973"/>
          </a:xfrm>
        </p:spPr>
        <p:txBody>
          <a:bodyPr>
            <a:normAutofit/>
          </a:bodyPr>
          <a:lstStyle/>
          <a:p>
            <a:r>
              <a:rPr lang="ru-RU" dirty="0" smtClean="0"/>
              <a:t>Анри </a:t>
            </a:r>
            <a:r>
              <a:rPr lang="ru-RU" dirty="0" err="1" smtClean="0"/>
              <a:t>Матисс</a:t>
            </a:r>
            <a:endParaRPr lang="ru-RU" dirty="0" smtClean="0"/>
          </a:p>
          <a:p>
            <a:endParaRPr lang="ru-RU" sz="2000" dirty="0" smtClean="0"/>
          </a:p>
          <a:p>
            <a:pPr>
              <a:buNone/>
            </a:pPr>
            <a:r>
              <a:rPr lang="ru-RU" sz="1800" dirty="0" smtClean="0"/>
              <a:t>«Статуэтка и вазы     «Натюрморт с апельсинами»    «Красные рыбки»</a:t>
            </a:r>
          </a:p>
          <a:p>
            <a:pPr>
              <a:buNone/>
            </a:pPr>
            <a:r>
              <a:rPr lang="ru-RU" sz="1800" dirty="0" smtClean="0"/>
              <a:t>на восточном ковре»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err="1" smtClean="0">
                <a:solidFill>
                  <a:srgbClr val="000099"/>
                </a:solidFill>
              </a:rPr>
              <a:t>Фовизм</a:t>
            </a:r>
            <a:endParaRPr lang="ru-RU" dirty="0"/>
          </a:p>
        </p:txBody>
      </p:sp>
      <p:pic>
        <p:nvPicPr>
          <p:cNvPr id="29698" name="Picture 2" descr="http://www.newpaintart.ru/artists/m/matisse_h/417_foto_1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496"/>
            <a:ext cx="2993353" cy="2500330"/>
          </a:xfrm>
          <a:prstGeom prst="rect">
            <a:avLst/>
          </a:prstGeom>
          <a:noFill/>
        </p:spPr>
      </p:pic>
      <p:pic>
        <p:nvPicPr>
          <p:cNvPr id="29702" name="Picture 6" descr="http://i31.photobucket.com/albums/c380/bear_fish/fishart/owp-h0543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714620"/>
            <a:ext cx="2331516" cy="3667119"/>
          </a:xfrm>
          <a:prstGeom prst="rect">
            <a:avLst/>
          </a:prstGeom>
          <a:noFill/>
        </p:spPr>
      </p:pic>
      <p:pic>
        <p:nvPicPr>
          <p:cNvPr id="29704" name="Picture 8" descr="http://www.staratel.com/pictures/matisse/pic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2857496"/>
            <a:ext cx="2806264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Анри </a:t>
            </a:r>
            <a:r>
              <a:rPr lang="ru-RU" dirty="0" err="1" smtClean="0"/>
              <a:t>Матисс</a:t>
            </a:r>
            <a:endParaRPr lang="ru-RU" dirty="0"/>
          </a:p>
        </p:txBody>
      </p:sp>
      <p:pic>
        <p:nvPicPr>
          <p:cNvPr id="56322" name="Picture 2" descr="http://www.artlazur.ru/images/img_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286124"/>
            <a:ext cx="3649704" cy="3071834"/>
          </a:xfrm>
          <a:prstGeom prst="rect">
            <a:avLst/>
          </a:prstGeom>
          <a:noFill/>
        </p:spPr>
      </p:pic>
      <p:pic>
        <p:nvPicPr>
          <p:cNvPr id="56324" name="Picture 4" descr="http://content.foto.mail.ru/mail/aljulja/_blogs/i-40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4592443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590349"/>
          </a:xfrm>
        </p:spPr>
        <p:txBody>
          <a:bodyPr/>
          <a:lstStyle/>
          <a:p>
            <a:r>
              <a:rPr lang="ru-RU" dirty="0" smtClean="0"/>
              <a:t>Стол и стулья                     Глиняный кувшин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Андре Дерен</a:t>
            </a:r>
            <a:endParaRPr lang="ru-RU" dirty="0"/>
          </a:p>
        </p:txBody>
      </p:sp>
      <p:pic>
        <p:nvPicPr>
          <p:cNvPr id="57346" name="Picture 2" descr="http://www.zhivopismira.ru/upload/151/85320850834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214554"/>
            <a:ext cx="3348247" cy="3356095"/>
          </a:xfrm>
          <a:prstGeom prst="rect">
            <a:avLst/>
          </a:prstGeom>
          <a:noFill/>
        </p:spPr>
      </p:pic>
      <p:pic>
        <p:nvPicPr>
          <p:cNvPr id="57348" name="Picture 4" descr="https://artchive.ru/res/media/big/work/be77/be77c94e2c5865eaad1646634f7edbb2.jpg?4d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071678"/>
            <a:ext cx="3631908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Андре Дерен</a:t>
            </a:r>
            <a:endParaRPr lang="ru-RU" dirty="0"/>
          </a:p>
        </p:txBody>
      </p:sp>
      <p:pic>
        <p:nvPicPr>
          <p:cNvPr id="58370" name="Picture 2" descr="http://allpainters.ru/img/stories/paintings/still-life-on-the-table-19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4930228" cy="3500462"/>
          </a:xfrm>
          <a:prstGeom prst="rect">
            <a:avLst/>
          </a:prstGeom>
          <a:noFill/>
        </p:spPr>
      </p:pic>
      <p:pic>
        <p:nvPicPr>
          <p:cNvPr id="58372" name="Picture 4" descr="http://www.5arts.info/wp-content/uploads/2012/06/03_der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7980" y="1571612"/>
            <a:ext cx="3591233" cy="5024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518912"/>
          </a:xfrm>
        </p:spPr>
        <p:txBody>
          <a:bodyPr/>
          <a:lstStyle/>
          <a:p>
            <a:r>
              <a:rPr lang="ru-RU" dirty="0" smtClean="0"/>
              <a:t>Альберт Марке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000099"/>
                </a:solidFill>
              </a:rPr>
              <a:t>Фовизм</a:t>
            </a:r>
            <a:endParaRPr lang="ru-RU" dirty="0"/>
          </a:p>
        </p:txBody>
      </p:sp>
      <p:pic>
        <p:nvPicPr>
          <p:cNvPr id="28674" name="Picture 2" descr="https://pp.vk.me/c543104/v543104542/9a4/oDcw77SmMR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357430"/>
            <a:ext cx="5753100" cy="3486151"/>
          </a:xfrm>
          <a:prstGeom prst="rect">
            <a:avLst/>
          </a:prstGeom>
          <a:noFill/>
        </p:spPr>
      </p:pic>
      <p:pic>
        <p:nvPicPr>
          <p:cNvPr id="28678" name="Picture 6" descr="http://uploads3.wikiart.org/images/albert-marquet/fruit-knife-and-napkin-1898.jpg!xl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714356"/>
            <a:ext cx="3125410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Я сразу смазал карту </a:t>
            </a:r>
            <a:r>
              <a:rPr lang="ru-RU" dirty="0" err="1" smtClean="0"/>
              <a:t>будня</a:t>
            </a:r>
            <a:endParaRPr lang="ru-RU" dirty="0" smtClean="0"/>
          </a:p>
          <a:p>
            <a:pPr algn="ctr">
              <a:buNone/>
            </a:pPr>
            <a:r>
              <a:rPr lang="ru-RU" dirty="0" smtClean="0"/>
              <a:t>Плеснувши краску из стакана:</a:t>
            </a:r>
          </a:p>
          <a:p>
            <a:pPr algn="ctr">
              <a:buNone/>
            </a:pPr>
            <a:r>
              <a:rPr lang="ru-RU" dirty="0" smtClean="0"/>
              <a:t>Я показал на блюде студня</a:t>
            </a:r>
          </a:p>
          <a:p>
            <a:pPr algn="ctr">
              <a:buNone/>
            </a:pPr>
            <a:r>
              <a:rPr lang="ru-RU" dirty="0" smtClean="0"/>
              <a:t>Косые скулы океана.</a:t>
            </a:r>
          </a:p>
          <a:p>
            <a:pPr algn="ctr">
              <a:buNone/>
            </a:pPr>
            <a:r>
              <a:rPr lang="ru-RU" dirty="0" smtClean="0"/>
              <a:t>На чаше жестяной рыбы</a:t>
            </a:r>
          </a:p>
          <a:p>
            <a:pPr algn="ctr">
              <a:buNone/>
            </a:pPr>
            <a:r>
              <a:rPr lang="ru-RU" dirty="0" smtClean="0"/>
              <a:t>Прочел я зовы новых губ</a:t>
            </a:r>
          </a:p>
          <a:p>
            <a:pPr algn="ctr">
              <a:buNone/>
            </a:pPr>
            <a:r>
              <a:rPr lang="ru-RU" dirty="0" smtClean="0"/>
              <a:t>А вы</a:t>
            </a:r>
          </a:p>
          <a:p>
            <a:pPr algn="ctr">
              <a:buNone/>
            </a:pPr>
            <a:r>
              <a:rPr lang="ru-RU" dirty="0" smtClean="0"/>
              <a:t>Ноктюрн сыграть</a:t>
            </a:r>
          </a:p>
          <a:p>
            <a:pPr algn="ctr">
              <a:buNone/>
            </a:pPr>
            <a:r>
              <a:rPr lang="ru-RU" dirty="0" smtClean="0"/>
              <a:t>Могли бы</a:t>
            </a:r>
          </a:p>
          <a:p>
            <a:pPr algn="ctr">
              <a:buNone/>
            </a:pPr>
            <a:r>
              <a:rPr lang="ru-RU" dirty="0" smtClean="0"/>
              <a:t>На флейте водосточных труб.</a:t>
            </a:r>
          </a:p>
          <a:p>
            <a:pPr algn="r">
              <a:buNone/>
            </a:pPr>
            <a:r>
              <a:rPr lang="ru-RU" dirty="0" smtClean="0"/>
              <a:t>В.Маяковский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Кубизм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Название происходит от геометрического тела-куба.</a:t>
            </a:r>
          </a:p>
          <a:p>
            <a:r>
              <a:rPr lang="ru-RU" dirty="0" smtClean="0"/>
              <a:t>Возник в 1907 г. во Франции</a:t>
            </a:r>
          </a:p>
          <a:p>
            <a:r>
              <a:rPr lang="ru-RU" dirty="0" smtClean="0"/>
              <a:t>Основной принцип: Разложение реальной предметной формы на простейшие объемные элементы (куб, шар, конус) и конструирование комбинаций этих объемов на плоскости.</a:t>
            </a:r>
          </a:p>
          <a:p>
            <a:r>
              <a:rPr lang="ru-RU" dirty="0" smtClean="0"/>
              <a:t>Художники: Пабло Пикассо, Жорж Брак, Л.Попова.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Кубизм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200026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b="1" dirty="0" smtClean="0"/>
              <a:t>Пабло Пикассо</a:t>
            </a:r>
          </a:p>
          <a:p>
            <a:pPr algn="ctr"/>
            <a:endParaRPr lang="ru-RU" b="1" dirty="0" smtClean="0"/>
          </a:p>
          <a:p>
            <a:pPr>
              <a:buNone/>
            </a:pPr>
            <a:r>
              <a:rPr lang="ru-RU" dirty="0" smtClean="0"/>
              <a:t>Бутылка </a:t>
            </a:r>
            <a:r>
              <a:rPr lang="ru-RU" dirty="0" err="1" smtClean="0"/>
              <a:t>Перно</a:t>
            </a:r>
            <a:r>
              <a:rPr lang="ru-RU" dirty="0" smtClean="0"/>
              <a:t>              Натюрморт с гитарой</a:t>
            </a:r>
          </a:p>
          <a:p>
            <a:pPr>
              <a:buNone/>
            </a:pPr>
            <a:r>
              <a:rPr lang="ru-RU" dirty="0" smtClean="0"/>
              <a:t>или столик в кафе                                                              Натюрморт        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 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Кубизм</a:t>
            </a:r>
            <a:endParaRPr lang="ru-RU" dirty="0"/>
          </a:p>
        </p:txBody>
      </p:sp>
      <p:pic>
        <p:nvPicPr>
          <p:cNvPr id="32770" name="Picture 2" descr="http://blogovine.ru/wp-content/uploads/2011/11/22_Pablo-Picasso_Bottle-of-Pernod_Table-in-a-Cafe_19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57430"/>
            <a:ext cx="3016253" cy="4071942"/>
          </a:xfrm>
          <a:prstGeom prst="rect">
            <a:avLst/>
          </a:prstGeom>
          <a:noFill/>
        </p:spPr>
      </p:pic>
      <p:pic>
        <p:nvPicPr>
          <p:cNvPr id="32772" name="Picture 4" descr="http://www.pablo-ruiz-picasso.ru/images/works/1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428868"/>
            <a:ext cx="2570282" cy="2143140"/>
          </a:xfrm>
          <a:prstGeom prst="rect">
            <a:avLst/>
          </a:prstGeom>
          <a:noFill/>
        </p:spPr>
      </p:pic>
      <p:pic>
        <p:nvPicPr>
          <p:cNvPr id="32774" name="Picture 6" descr="http://picassolive.ru/wp-content/uploads/2012/01/Pablo-Picasso_Nature-morte_19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286256"/>
            <a:ext cx="3266806" cy="2428852"/>
          </a:xfrm>
          <a:prstGeom prst="rect">
            <a:avLst/>
          </a:prstGeom>
          <a:noFill/>
        </p:spPr>
      </p:pic>
      <p:pic>
        <p:nvPicPr>
          <p:cNvPr id="21506" name="Picture 2" descr="http://www.mafrance.ru/wp-content/uploads/2014/09/doc6ceksud6q77b477b1y2_800_48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142852"/>
            <a:ext cx="1478907" cy="1357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804663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 smtClean="0"/>
              <a:t>Пикадор                        Этюд торса                Знание и милосердие</a:t>
            </a:r>
          </a:p>
          <a:p>
            <a:pPr>
              <a:buNone/>
            </a:pPr>
            <a:r>
              <a:rPr lang="ru-RU" sz="2000" dirty="0" smtClean="0"/>
              <a:t>      в 8 лет                              11 лет                                 в 15 лет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Пабло Пикассо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59394" name="Picture 2" descr="Пабло Пикассо. Пикадор. 1889 го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357430"/>
            <a:ext cx="2366689" cy="3071834"/>
          </a:xfrm>
          <a:prstGeom prst="rect">
            <a:avLst/>
          </a:prstGeom>
          <a:noFill/>
        </p:spPr>
      </p:pic>
      <p:pic>
        <p:nvPicPr>
          <p:cNvPr id="59396" name="Picture 4" descr="Пабло Пикассо. Этюд к торсу. 1892 го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2357430"/>
            <a:ext cx="2073488" cy="3071834"/>
          </a:xfrm>
          <a:prstGeom prst="rect">
            <a:avLst/>
          </a:prstGeom>
          <a:noFill/>
        </p:spPr>
      </p:pic>
      <p:pic>
        <p:nvPicPr>
          <p:cNvPr id="59398" name="Picture 6" descr="Пабло Пикассо. Знание и милосердие. 1897 год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2357430"/>
            <a:ext cx="3379760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857257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Жорж Брак               </a:t>
            </a:r>
            <a:r>
              <a:rPr lang="ru-RU" sz="2200" dirty="0" smtClean="0"/>
              <a:t>Натюрморт с виноградной кистью</a:t>
            </a:r>
          </a:p>
          <a:p>
            <a:r>
              <a:rPr lang="ru-RU" sz="2200" dirty="0" smtClean="0"/>
              <a:t>Натюрморт с черепом</a:t>
            </a:r>
            <a:endParaRPr lang="ru-RU" sz="2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Кубизм</a:t>
            </a:r>
            <a:endParaRPr lang="ru-RU" dirty="0"/>
          </a:p>
        </p:txBody>
      </p:sp>
      <p:pic>
        <p:nvPicPr>
          <p:cNvPr id="35842" name="Picture 2" descr="http://i1095.photobucket.com/albums/i472/1_9_6_3_2/GeorgesBraqueStudiowithSkull1938Oiloncanvas921x921PrivateCollec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4130455" cy="4143404"/>
          </a:xfrm>
          <a:prstGeom prst="rect">
            <a:avLst/>
          </a:prstGeom>
          <a:noFill/>
        </p:spPr>
      </p:pic>
      <p:pic>
        <p:nvPicPr>
          <p:cNvPr id="35844" name="Picture 4" descr="http://ic.pics.livejournal.com/volkoped/31163342/119069/119069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4238625"/>
            <a:ext cx="4286248" cy="2619375"/>
          </a:xfrm>
          <a:prstGeom prst="rect">
            <a:avLst/>
          </a:prstGeom>
          <a:noFill/>
        </p:spPr>
      </p:pic>
      <p:pic>
        <p:nvPicPr>
          <p:cNvPr id="35846" name="Picture 6" descr="http://uploads5.wikiart.org/images/georges-braque/still-life-with-a-bunch-of-grapes-19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1571612"/>
            <a:ext cx="3397509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472518" cy="1000133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smtClean="0"/>
              <a:t>Л. Попова</a:t>
            </a:r>
          </a:p>
          <a:p>
            <a:pPr>
              <a:buNone/>
            </a:pPr>
            <a:r>
              <a:rPr lang="ru-RU" dirty="0" smtClean="0"/>
              <a:t>Натюрморт с подносом          Итальянский натюрморт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Кубизм</a:t>
            </a:r>
            <a:endParaRPr lang="ru-RU" dirty="0"/>
          </a:p>
        </p:txBody>
      </p:sp>
      <p:pic>
        <p:nvPicPr>
          <p:cNvPr id="36866" name="Picture 2" descr="http://artpoisk.info/files/images/90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357430"/>
            <a:ext cx="4857784" cy="3358065"/>
          </a:xfrm>
          <a:prstGeom prst="rect">
            <a:avLst/>
          </a:prstGeom>
          <a:noFill/>
        </p:spPr>
      </p:pic>
      <p:pic>
        <p:nvPicPr>
          <p:cNvPr id="36868" name="Picture 4" descr="http://artpoisk.info/files/images/199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214554"/>
            <a:ext cx="3543325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72143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err="1" smtClean="0"/>
              <a:t>Сестры-тяжесть</a:t>
            </a:r>
            <a:r>
              <a:rPr lang="ru-RU" sz="2000" dirty="0" smtClean="0"/>
              <a:t> и нежность, одинаковы ваши приметы.</a:t>
            </a:r>
          </a:p>
          <a:p>
            <a:pPr algn="ctr">
              <a:buNone/>
            </a:pPr>
            <a:r>
              <a:rPr lang="ru-RU" sz="2000" dirty="0" smtClean="0"/>
              <a:t>Медуницы и осы тяжелую розу сосут</a:t>
            </a:r>
          </a:p>
          <a:p>
            <a:pPr algn="ctr">
              <a:buNone/>
            </a:pPr>
            <a:r>
              <a:rPr lang="ru-RU" sz="2000" dirty="0" smtClean="0"/>
              <a:t>Человек умирает. Песок остывает согретый,</a:t>
            </a:r>
          </a:p>
          <a:p>
            <a:pPr algn="ctr">
              <a:buNone/>
            </a:pPr>
            <a:r>
              <a:rPr lang="ru-RU" sz="2000" dirty="0" smtClean="0"/>
              <a:t>И вчерашнее солнце на черных носилках несут.</a:t>
            </a:r>
          </a:p>
          <a:p>
            <a:pPr algn="ctr">
              <a:buNone/>
            </a:pPr>
            <a:r>
              <a:rPr lang="ru-RU" sz="2000" dirty="0" smtClean="0"/>
              <a:t>Ах тяжелые соты и нежные сети!</a:t>
            </a:r>
          </a:p>
          <a:p>
            <a:pPr algn="ctr">
              <a:buNone/>
            </a:pPr>
            <a:r>
              <a:rPr lang="ru-RU" sz="2000" dirty="0" smtClean="0"/>
              <a:t>Легче камень поднять, чем имя твое повторить.</a:t>
            </a:r>
          </a:p>
          <a:p>
            <a:pPr algn="ctr">
              <a:buNone/>
            </a:pPr>
            <a:r>
              <a:rPr lang="ru-RU" sz="2000" dirty="0" smtClean="0"/>
              <a:t>У меня остается одна забота на свете:</a:t>
            </a:r>
          </a:p>
          <a:p>
            <a:pPr algn="ctr">
              <a:buNone/>
            </a:pPr>
            <a:r>
              <a:rPr lang="ru-RU" sz="2000" dirty="0" smtClean="0"/>
              <a:t>Золотая забота, как времени бремя забыть.</a:t>
            </a:r>
          </a:p>
          <a:p>
            <a:pPr algn="ctr">
              <a:buNone/>
            </a:pPr>
            <a:r>
              <a:rPr lang="ru-RU" sz="2000" dirty="0" smtClean="0"/>
              <a:t>Словно темную воду, я пью помутившийся воздух</a:t>
            </a:r>
          </a:p>
          <a:p>
            <a:pPr algn="ctr">
              <a:buNone/>
            </a:pPr>
            <a:r>
              <a:rPr lang="ru-RU" sz="2000" dirty="0" smtClean="0"/>
              <a:t>Время вспахано плугом, и роза землею была.</a:t>
            </a:r>
          </a:p>
          <a:p>
            <a:pPr algn="ctr">
              <a:buNone/>
            </a:pPr>
            <a:r>
              <a:rPr lang="ru-RU" sz="2000" dirty="0" smtClean="0"/>
              <a:t>В медленном водовороте тяжелые, нежные розы</a:t>
            </a:r>
          </a:p>
          <a:p>
            <a:pPr algn="ctr">
              <a:buNone/>
            </a:pPr>
            <a:r>
              <a:rPr lang="ru-RU" sz="2000" dirty="0" smtClean="0"/>
              <a:t>Розы тяжесть и нежность в двойные венки заплела.</a:t>
            </a:r>
          </a:p>
          <a:p>
            <a:pPr algn="r">
              <a:buNone/>
            </a:pPr>
            <a:r>
              <a:rPr lang="ru-RU" sz="2000" dirty="0" smtClean="0"/>
              <a:t>О.Э. </a:t>
            </a:r>
            <a:r>
              <a:rPr lang="ru-RU" sz="2000" dirty="0" err="1" smtClean="0"/>
              <a:t>Мандельштамп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Сюрреализм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7663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Возник в 20-30е годы 20 века во Франции</a:t>
            </a:r>
          </a:p>
          <a:p>
            <a:r>
              <a:rPr lang="ru-RU" dirty="0" smtClean="0"/>
              <a:t>От французского «</a:t>
            </a:r>
            <a:r>
              <a:rPr lang="ru-RU" dirty="0" err="1" smtClean="0"/>
              <a:t>Сверхреализм</a:t>
            </a:r>
            <a:r>
              <a:rPr lang="ru-RU" dirty="0" smtClean="0"/>
              <a:t>»</a:t>
            </a:r>
          </a:p>
          <a:p>
            <a:r>
              <a:rPr lang="ru-RU" b="1" dirty="0" smtClean="0"/>
              <a:t>Особенности: </a:t>
            </a:r>
            <a:r>
              <a:rPr lang="ru-RU" dirty="0" smtClean="0"/>
              <a:t>Опирался на интуитивизм </a:t>
            </a:r>
            <a:r>
              <a:rPr lang="ru-RU" dirty="0" err="1" smtClean="0"/>
              <a:t>А.Бернана</a:t>
            </a:r>
            <a:r>
              <a:rPr lang="ru-RU" dirty="0" smtClean="0"/>
              <a:t> и психоанализ В.Фрейда. Одни художники вводили бессознательное начало в процесс создания живописных полотен, в которых преобладали свободно текущие образы, произвольные формы, переходящие в абстракцию, другие основывались на иллюзорной точности воспроизведения ирреального образа, возникающего в подсознании.</a:t>
            </a:r>
          </a:p>
          <a:p>
            <a:r>
              <a:rPr lang="ru-RU" b="1" dirty="0" smtClean="0"/>
              <a:t>Художники: </a:t>
            </a:r>
            <a:r>
              <a:rPr lang="ru-RU" dirty="0" smtClean="0"/>
              <a:t>Сальвадор Дали, Рене </a:t>
            </a:r>
            <a:r>
              <a:rPr lang="ru-RU" dirty="0" err="1" smtClean="0"/>
              <a:t>Магритт</a:t>
            </a:r>
            <a:r>
              <a:rPr lang="ru-RU" dirty="0" smtClean="0"/>
              <a:t>, Хуан Миро, М.Рей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Сюрреализм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071546"/>
            <a:ext cx="8858280" cy="37147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Сальвадор Дали</a:t>
            </a:r>
          </a:p>
          <a:p>
            <a:pPr>
              <a:buNone/>
            </a:pPr>
            <a:r>
              <a:rPr lang="ru-RU" dirty="0" smtClean="0"/>
              <a:t>   -Его картины отличаются </a:t>
            </a:r>
          </a:p>
          <a:p>
            <a:pPr>
              <a:buNone/>
            </a:pPr>
            <a:r>
              <a:rPr lang="ru-RU" dirty="0" smtClean="0"/>
              <a:t>   тщательной манерой письма, точной передачей</a:t>
            </a:r>
          </a:p>
          <a:p>
            <a:pPr>
              <a:buNone/>
            </a:pPr>
            <a:r>
              <a:rPr lang="ru-RU" dirty="0" smtClean="0"/>
              <a:t>   светотени, перспективы, что характерно для а к 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ru-RU" dirty="0" err="1" smtClean="0"/>
              <a:t>адемической</a:t>
            </a:r>
            <a:r>
              <a:rPr lang="ru-RU" dirty="0" smtClean="0"/>
              <a:t> живописи. Зритель, поддаваясь убедительности</a:t>
            </a:r>
          </a:p>
          <a:p>
            <a:pPr>
              <a:buNone/>
            </a:pPr>
            <a:r>
              <a:rPr lang="ru-RU" dirty="0" smtClean="0"/>
              <a:t>   иллюзорной живописи, втягивается в лабиринт обманов и неразрешимых загадок: твердые предметы растекаются, плотные приобретают прозрачность, несовместимые объекты скручиваются и выворачиваются, массивные объемы приобретают невесомость, и все это создает образ невозможный в реальности. </a:t>
            </a:r>
          </a:p>
          <a:p>
            <a:r>
              <a:rPr lang="ru-RU" dirty="0" smtClean="0"/>
              <a:t>   «Корзина с хлебом»     «Мягкие часы»       «Летающий натюрморт»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Сюрреализм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46084" name="Picture 4" descr="http://onaturmorte.ru/wp-content/uploads/2008/12/d0b4d0b0d0bbd0b8-d0bdd0b0d182d18ed180d0bcd0bed180d1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4286256"/>
            <a:ext cx="3101198" cy="2428868"/>
          </a:xfrm>
          <a:prstGeom prst="rect">
            <a:avLst/>
          </a:prstGeom>
          <a:noFill/>
        </p:spPr>
      </p:pic>
      <p:pic>
        <p:nvPicPr>
          <p:cNvPr id="8198" name="Picture 6" descr="https://encrypted-tbn2.gstatic.com/images?q=tbn:ANd9GcSaqiQs7hUJ0t3xU0tXdCm0UdZIIqCh7p0MDfw-zm0lOPAhVlJ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142853"/>
            <a:ext cx="1357322" cy="1756940"/>
          </a:xfrm>
          <a:prstGeom prst="rect">
            <a:avLst/>
          </a:prstGeom>
          <a:noFill/>
        </p:spPr>
      </p:pic>
      <p:pic>
        <p:nvPicPr>
          <p:cNvPr id="8200" name="Picture 8" descr="http://images.portalglobus.ru/Noticias/Mjagkie%D0%A1has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4357694"/>
            <a:ext cx="2949697" cy="2286016"/>
          </a:xfrm>
          <a:prstGeom prst="rect">
            <a:avLst/>
          </a:prstGeom>
          <a:noFill/>
        </p:spPr>
      </p:pic>
      <p:pic>
        <p:nvPicPr>
          <p:cNvPr id="8202" name="Picture 10" descr="http://design-kmv.ru/wp-content/uploads/2012/07/Dali_Basket_of_Bread-300x2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429132"/>
            <a:ext cx="2138326" cy="2124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107157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Рене </a:t>
            </a:r>
            <a:r>
              <a:rPr lang="ru-RU" dirty="0" err="1" smtClean="0"/>
              <a:t>Магритт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«Женатый священник»       «Личные ценности»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Сюрреализм</a:t>
            </a:r>
            <a:endParaRPr lang="ru-RU" dirty="0"/>
          </a:p>
        </p:txBody>
      </p:sp>
      <p:pic>
        <p:nvPicPr>
          <p:cNvPr id="49154" name="Picture 2" descr="http://happytalant.ru/news/wp-content/uploads/2013/05/%D1%80%D0%B5%D0%BD%D0%B5-%D0%BC%D0%B0%D0%B3%D1%80%D0%B8%D1%82%D1%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474388"/>
            <a:ext cx="3929090" cy="3212032"/>
          </a:xfrm>
          <a:prstGeom prst="rect">
            <a:avLst/>
          </a:prstGeom>
          <a:noFill/>
        </p:spPr>
      </p:pic>
      <p:sp>
        <p:nvSpPr>
          <p:cNvPr id="49156" name="AutoShape 4" descr="data:image/jpeg;base64,/9j/4AAQSkZJRgABAQAAAQABAAD/2wCEAAkGBxMTEhUUExQVFRUXFxwYFxgYGR0dHBgeGhoaHBgdGBoaHCggGBwlHBcXITEiJSkrLi4uHB8zODMsNygtLisBCgoKDg0OGxAQGywkICQsLiwsLCwsLCwsLCwsLCwsLCwsLCwsLCwsLCwsLCwsLCwsLCwsLCwsLCwsLCwsLCwsLP/AABEIAMgA/AMBIgACEQEDEQH/xAAbAAACAgMBAAAAAAAAAAAAAAAEBQMGAQIHAP/EAEsQAAECAwUDCQMHCwIFBQAAAAECEQADIQQSMUFRBWFxBhMigZGhwdHwMlKxBxRCU5LS4SMzQ2JygqKywtPxFaMWc5Oz4iQ0Y8Py/8QAGQEAAwEBAQAAAAAAAAAAAAAAAQIDBAAF/8QALREAAgIBAwMDAwQCAwAAAAAAAAECEQMSITETQVEiMnEUM6EEYZHw0fEjgbH/2gAMAwEAAhEDEQA/AGEi2hQSi0dEiiJ4y0EwA0BbcHDgoUEw2RNXKNyaGTkoVDAOWO4VILEB8gFKrYmd0FWG3qli4Rfk/V5pbAyy4uswYOGYFJSzGuTB3iRhm7SH1psF4XgHB0iu26wKCr8vorGFKEaEZiHNltCkJvylX5O+hS2IWGF1gQHYN9IJYlW9pWFh0/iOOkZGjTyIrPN5wEhJSpPto90nMapOR/wJoit1jVeC0G6tOBx4hQzScx4xHKtoXQuhYPSQGpvS+Kd/bCgCgqPBUQ3jr1Fvi7d0bJmj0QfgfARwSWWirnHj2fGJQIhE0em84zzw9N5xxxNGb0Rpnj0R5x4zhoe7zjgm5jIiPnxoe7zjInDQ+uuBQT1yN+bjXntx9dcZTM3GOo43utGLojVU7cYwJu49kE4kuiMsIiE/crsj3P8A6quyOONlHQRCp41NrGhiJVs9N54RwprMffWBlqP+IxMtofPu84Fm28eiPOCrAzMxZANPKBZo3euEYmW30484GnWvHDtHnDCmloLcdH83gIntzPgIzNtDl3c5nLgPWsCz7QwpBOJZ09oAmWknD1veNC6o3lIqyakYnJPHU7seArDxTAyVBIqXJNAMzm34DrhhZ1KIqWrQM9MnL48O/GBpUoDeo0J8BoNwghCTpGiOOuSTlfBdZ9gmS1FKksRwwOBGox7DEQi28oNmKmpTMQyilIDZtU0OeOHZoR7JsDnJRpza3o47iMevwpFlkVWyTg7pCCzTlIVfQq6rB8QWwChmB1EOWIcuwRNCy8voTGdUp6EBnMolgU4Uozj2PZUVI5LzCohakpAwI6T78oE25sNckAklSXosOG0LguhWIcHriWSMJ/I8HOPwQ2u0hVGP6wHwOY4HgYCMqV9WfsxDOm2gKFFKcBiUVVQe6ANzwP8A6lM1b1xiH002W6sQ0S5P1X8IjPMyvqj9lPnEcq0LUHdTZwRLCyHClkDHBhxLcYH00wdaJFzUr6k/ZT5x4JkD9GOxPnBKpU0VJmDqT92NecX9Yv8Ag+5HfTTO60SA8x7g/g+9HgmT9V/J96CAtf1sz/b/ALcbCYv62Z/t/wBuO+lmd14Aipcr6o9qB8VRoZMn6r+KX9+HEmzzVVEyYOIl/wBuNObmuwXMJ3c2fhLgfTTG60RT82kn9D3yvvx42KT9T/2/vw7+aWlnee25KD/9UE7P2XOmgnn5iPddMvpdfNd7QPp5Le/yFZE9qKwbLI+pT2y/vxqqzyB+hT2y/FUWq3bHtMsOZy1B2dIlHrLyIEkWO0ra7Mnl87klu3mGgr9PJq7X8geRcV+CuGVIH6IfalfejHNSvqk/blffi5/8M21n+cL4NIcbv/btC60bNtYJHOWgNi8uz9yuYuq4iAsEn3X8heRLt+CsqMkfQR9uX96IVTZQ+gn7SPvQ7tNnnJa/Om1D1RIfsEkEQutFnV9fM+xI/swy/TT/AL/oXrRF6rXK9wfal/fiBdrle6O1PnEsxK3/ADq/syvCVGqpZI/OLfOiPuGG+mmgdWIKu1y9B2o84hmWhByHanwMETJB+tX2S/GXEEyWffX/AAf247oSQOogaYtOQHanzgUIcl/w6zBUxKvrF9kv+3Ac5FUuSa4Fm6wAAeuO6bDqRKgXqAsnXAq4e6nf2awUhIAAAYaCNJSXMOZGzCgpUSFBtM8fDGLxSiibbYrIb138IOk2BagC2OpA7ocLupS4SATiQGdhGbMtg1MdI5yAkdLsFqBFT68IKSa0MUuzbQcgVGUPbFaWZ4WUKHUrH2+NLcxQXEayliK38qO01ybArmyQuaoSkkYgFysjfdSR1xPgcWbV5Q2AFUqdPSHYFgsh2D9JCSD1GDbFb9miWhJmSLjBjNZIL5kzAAX1jiaSpRvLJJdmo349UM7GxWhSwFdIOFhxuZBKRpqDpjA1yDpijv8AO2ZKVLuXEpAwYANvGke2dKKUsTeald0b2WfelpUcSkE9lch8BEiVseMG9gUVbbNrCV9DmyNGDp1GL90JFGLltaxk1ElMwHGrKeu5ut4rsrYs5aikJNNWHDGjxphJUZ5xdgAMZAi0WXksCBfJBzDuH3NlCm27MShZSmYk8Sx6xDLJF7CvHJAXOFmekFy7GCHf4NAi0sWcHeP8R6Ge/By25LNZrSEJAS4A0gqxLvF3aKgmGMi3ZFwdfOISxPsWjl8luXPCQwxPdHpSwAwMVhNsvFnMTptKhlEnjaKKaZaTPASSSAAHJOApFE2x8o8hKiiWlUz9Y0T1DE9bQr+Ufby0WcSxTnD0huH4tSOVyZzqLwjTDZ1C28qkzwxRdq4IV1HLH1WFq1Y6cYq9ltDNT161hlYtsXF3CeiugOIByxyMUxZWnTJzhe6J5grGZUkqICQ7lhxgmzygtbKwx7xphTsi0WUyUgplhIfQd3cI0ylRJKym2qyKQHULrlgCC57oXTIsPKK0qV0SlgFO/U2OWdN0IUyyosIHY4BXAk3FPX8RDO0WYgPlC+ZQp6/jE2MhhYEFNYsVmnpIYxXJE0AQwlz90AI0tV27SIpUxLQvmTXjQKOkLQbOkbWEtSbyQkKA7j4jzhRY57EVIybEEZ8IFmTyrE4RtKQVMBUvhF0tiLe5bLDPVlXSKp8rlomJkyKfTXTikDxMOtgi6bxgH5VZoXZpJYG5Nr1oV5RDIqtF4O6Zy6zpK0XlEvgznwd8qdrR6xy2NG6vG4AO1cZtFvBZIYUwFBqzAH4RlC2Z8cnLdXSvK7ExljdGidWdw5D2tMyxyiluiLpu3WcY+wSl3/WJrXGHwSBFC+TfaXQVLVxF41ycflZvOHM0lISN8XFdp3xVcCBvOCMc6HgI2gRi+VGjQThnzsDWvZkqc14YF6UejeUbS5ZglFICdcHNXyV/avJlOMlksPZJNesmh8oT7T2SqSATUHEjAHT8Yt+1phEtV13ajY9sUm02glhfUpwCXNHz45VjTicmtyGSMUDCNoxGXi5EkM5TNlHudVqYjhdyj2t81lBbBSlLCEpLsc1EtVgB2kQG0lbGVt0CcuLCqbJvhyqXU6lJx7Gjm8tNYs20+V08/QCAdHz41irTp14uzdcZMkoydovGMlsxnKngf5gJc29MGkQJQtVACYnk2GYC7KHC74qEStIoot8F75Knn5hlKLkMUl2OKUlJViAb4xwYtpFxtEmzSVBCgZSyHAWCM2cLqGprHJLNNmI9lKgdXS+L43oLtO1rRMa+Vquhg5Thj70Hq0uQdJ+Dp1oskoOCkF61rk2cV212cJe6GDvCT/jC13Qnm5bABIJTVgGqeeYmBJ3KO0Kxlp7B/cg9ZA6TCNoINa9UKUoch4JkWqYsFS0hIGG93/WOkQA4dfxhlO0K40xxs+yIIZSQfjuqK9Ue/wBNIe6tgDmHpGLAuGSZgaGUmLSEsyTMvNpnlEKFa66/hDOfOxhYRqa4mn4w63FLlZmKhewf11Rc7HaEFIoOMJZfJqZzaVpN4lILUGWRfCIpNqu9FQIUPDLdDOpLYCuL3GlusQQFTEkl6tRhwDbyYqHLKYVWVTl7rHvD04GLBZ9qkDpVhJtpIXJmJZnQQOzPfBUdtwOStUc4s8oomEkUullZF8wTSJAh8HO4YHcwug9ZMLJlrWKPhQDKvjDGyqfEiutcdzqLdkYtLRrbT4LnyFtfNlSKpDhTAEJDYvdupBY5k8IvZtMcm2Jabtolmju3RQ6mLjohMta+y7xEdFkLJAul/DLBy3WYeCdCSY6lTxEonsQQYSXyMSntEbpUTgQeEPpBqLNIt4AcmJhtFLBzXExVPnKU4nq84GVblMw7W/FoKxNgeRIabV2kZrJULoBwd+t6RHL2aQpNXDioq3EQoCiYYWPaFwXSDT1nF2ml6SKkm/UWocn7OoVcFqkFs8WAZ+AhXN5LLZ0rSdz8M24x6Vt4AVy6o2XylSQQUmobCnxiK6iKvpsR2izmWopUzjfTi8c25a7R56clvZlulO9yLyushPUBvjoE4XgoZEEd0cu2t+cVx8RFcvsEx+4Ps9nXMUUoSVlsAHLAViYcnp31K+6G3IFAVa7pwUhQcb0jCOoL2RJus1T9LMRhx44tW2zZlm1LZI46NjzwPzSh2ejA86yTEVUkgYOd/VHRNv7FltRRGpx7oo20LMEXgC7M/WQ3xh5fp4qLaYsf1EnJKkAS0FRASCSzsBpiQG64zNlqFFAg76eu+JrA97ilY7UqHjAywQtjj+BiCxpw1fuVlkanpXgnstgmzC0tClncPjkOuJ7bsO0SkX5kspQ4DkpOOGBJxi5fJ+lyrq/neDuXi3sKuMr+ZMLGKcbDKbU9JzSUegrq8YgTl1xOk9A+tYGfA8Y0Y/aZ8vvY1sxpviQziCxgSzzWZ4mnALcjGKpEWzNptFMQ8AgkxJNkhIFaxDFdkhTvFhtAuSw+KR8IF2xYpShziZSVKBdQCrpIzJIxwgDZlsuoSCPoj4CBttWuYmY4JAUKN2HLHOm6EhF2NNqhSSHphluiK1ikbpjWfhGh8GdcnM7VZUpXNJIdBYJbFyW8uyB7LaSrGjaf/oDuJhnttQl2hZIBBANcMvKFCyparylJlg0DOB3VjFL0zZuXqig+UtIKbwo+CgGP7qroOHumOg2FXQGIpSjdnQQG4JAjnKZJTnXNqB991j1uYvGxJjpTkSmqbqQ7fSSoB15AuXwwzvjfghkW242vGNgs6mMqmAiqQ40pG8iyqU5CVMMSA4HE0AEWIkYjMTzrOE1C0qG7ygd4KAyeTOulwAeMbLnE6DgGiCNkiOOs3SINs8tIe9dVTXB4QbctSpctJRnNlpP7KpiUqHWCzwHa7QvnVJTNmIAQgi6SXJlhR+kLpoaiBzsHUkWucEBNGjkm2SL6tXZgN+sNpm2Zucyd/wBZfnCXaU16hJd3JNe13f1vieX20Ug/UWnkZNa1BQGCVEdiaR0GbtFZ8nDxSPk6m3lzCtMpY5mbcNxIUFI5t+kEJUQUrzJwwEB7K2vPM6UhSnSq8FA1wQSC5DguNWxpEMEaiWzZNUti2bVtalgjDUxWdsKHM4VJD9ohrtGaBQQj2nNdBBGY+MUyexiY/evkC2WOmngfgqILafyp9axLs89JPBXwVEFr/OdQ/qjJD7T+TVk+6vgv3yfLa+dAD3wTy2L2GZ+1L/nSIB5FFpU47gntVBHLiaRZpiR7yAepY8UnshIfb/kM/ur/AK/8RzS0T7oG94gFqoKYk+Eb2/BPX8YCGCeJ8I1YUnBEs3vf97DWVNeNxMMC2fCJ4ukZ2TqmFQr8IKk2FwC4rrRvjACphZoymYRnAa8HIvVjtJCUtToj4RPNtKlM56niGdYlyrgWGdIIORDRqxxaKKiT8ErxpOwhhsXZnPKIJKUil4VrXLPCN9p7CnS0qJAUkfSBxBLA3cdI5yXAVF8nMuV0t5iS30E/CF1kMsBiOt8DwPrGLDyusagpBUkh0jERTbYCFnujLmjZqwyocMKXSTvNIsvJhBWLoD3VXqDpI3hiLydz60LtFSsIJSONHz49cXbkYQlZ9oFvaS9+Wa4pHtI1oRga5KpaUGUdTOgWXk2gMVKKxoKCuDVr/iG+z7OJVEBho8e2ZPKpaSbpLYpa6dCGwBDUywg0gNDObfIFFLggt+yZU0OpIve9h25HripSeTVpVggAPmpPnFwnTDQdsHyVQY5HEEsakc0t1jVKVdWlSTorwahHCIEpfCOi7esQnSymgORIcjVtMITbM2OJUxKwonLBsd/GLLKq3JPE72Od8qVHm5Qeip6Ad7XlfFAPVAk4/l1/sIH+yIuvykbIQBZlgNftaQwFPzFoLjsFIqNosKkrXMJBBSkcGQEwYzTdkMsdLorFoQRjrC/aJqeHlDO0FydxhbtIVPCBk4K4+S1/JfWc3/xTe8JEZ2PYQbXZUgkBUxQfT8ks+ER/JmprSjelY7SnziXYU5rXZTpMJ/2pnlEsfAZ+8ccptlLQQXCgRUjLjFVnpIBB3fGOgcpLSFAtFB2gv2m0Hxhpu4P4HhtNfJFYlMRwV/VENrV0+oeMSWQdIcFV+1+EDzfbPDzjJD7T+TVk+4vgvnI2ekIUDmu82oTVn43e2JeXKms5CvaUpCju6TANvcnrEB8mUAyS+AW/cfg0b8tUtKVvUk13qBxzqW6oSPs/k6T/AOT+Dn1vNBwMAE9FPX4QwtiCUhnOPeYXzPZTxPhGvB7ESy+9/wB7DfZ6EkaQbMsiRW95vCmxGkNrCEq9qpy3RTgiBGMiDpuzlEuGqeyAigihFRjBsB3Sz2ZE6VJ5xKVESkEbnSHwOrxHtDY8vmbqUhJdwRrv1gnYaPyEkHHm0fyCFm2+UdmRT5xLJ0Qq+eBCHY8YgpV3Lab7B2zJAQEpDsNcTDS1ex1RR5vyhyEJZMqbMIzVdQk/vAqI+zCfaXyjWhYIlolSw1KKWeN4kJP2YSWaNjrFKgvlnLvS1UqG9COXWiylawdMfXbHQtm25dosxVNVeWSqrAYGlEgARR7XLZag+cBu3sBKuSCWwUUpbg7iHWxbXdWnpEXT7WJRxFCpOvoxVl2cy6k0vMAMFDA90WDZiwCFAsxoc07lA4jiPOAhpcnZuT6qKSaK9tvol6XkPUA0cHDe8O0KIxiocmbU126G99GSXwXLGKUk4gOmkWxEyHQrMzpkE2ZYaF84vGkpagYNHDK0zREdkAPCBLXLUBeeNLPas444V/KdSTZTpa0n/YtA8YrNmQFqUKEECnVDr5SZ96yyj7tpQf4Jqf6hCTktWelJLBQx3VS/aIpDZGPOrmhAqzIDgVDvXfFd23ZwFFqUeLHa3StaTkog9RaK7tdbqPDwhpcC4rsZfJ8tp6DuV/T5RrsRf/qZH7av+1M84g5HzLs4KyShSj1Cse5Oqe0ycaX8f+WoeMLjaqisl6izbdtJdsvWcVm0EsS2nxEWvahRgRVoQbTP5NtCK9cHI/Sx8fuXyB7ODqA3L/qge0oZZHrOCdmFlp/f/riPaH5w8POM0Ptv5NOX7i+C48k5qAghSwCSWSXLhiMA5z0jbloDzBIIIBSHBSfpgsWJrV2xipXFqSwUwwYgEavdUCH3tEdqnzCLqjQENVTNwJuiugHDQLG+nYHNPJ/BFLSkpJIdsOvdA6kJpQNXKJ0ewerxiE4J6/CGx+0XL73/AHsHWGwoMGmSEkNAthVSDVl4rbJE6qihYwNNsoUXOMTILGkFJQI66Oqy9T7Q1jWl8bKoDrkkU4P3Rx6QegkYAAYevhHYQB81NK8wRvfmyPjFO+T3Y9jngpnuuaCClF5SU3QHBSUkXyS7pJwFAekYjmjdF8UqsqsuWVKCUgqWcAAVKLCrAOTFj2ZyItc5ipIkpLVmHpMQ782l1A7l3eqOr7P2dKlJuypaJYVUpQkJc6lmfDGsbqQoHo9/s/geETWPyVeTwUuz8mjZZIQCV4lSrt1ycaOWGlTHOduyGmKaO+mUVYiKXy+sFiuvNIlzW6IlgX1DJ0ijaKUwxYxSyOlvg4xbpN5qtBWzybqSKFmL0cb/AAjNtkM4UlRQ9CGfdnQxAuelBSlHTDVIfPUU4R1+BtLXuOgcnrayASSLmB+nLfQEsuWe2m6nQLPbAQ7xxjZW3kSixvjQhqHSqgJicaEg6RabFytlpSGRNYaANjleWC3qsOpRS3FUZSeyOiomg1iZE8AxQpfLSWMZU3+Af1RN/wAdymcy5gAxLp847XDyN0sngvybUlmOB1pEkmSE4MxjlW0eUS582RQy0qmSylBxSm+GK8XWrFsk0zL9Nl2oQsZXdHSjVWKPlG2eVbOtCk4ouzeqWtKl8egFmOfbG2iypS0tQ+IIB3Agne5jsXPJUGLEFwoHAg4g6iOAbf2cvZ1qXIL82elIWfpyzgCcyn2TvGhD1gzNmx6t0WTbSRziizXjeP7xenUa73im7bSyjwhnaNtKVSYlQUlgp6EaO9cHoYS2+1pmMEuSYdvYjji0ybY0+4FnMoUgfvGp6mibZalCcCgsQFF+wb/e7jACklASGIJbHGofDgB8Tuf7Hs4SDVN5TOLyQQAOiC+dSSD70ZsjcItmrFFSkSWpU5WKn6//ABhZNMw+0okBiz74sNlQFn2mG6uHrGJNs7OliQtSHKgUl3ycZAAaRkWaXDNv069yK3Zpt1lY1VhvKhG9pZRvJILhvXbBGxrMFTUJWAUqvgjqX4tDm08k0GspSkHL6SeFWV2kxWOZR9LFnhlP1RE0tbCB7UXB6viIkttnnSTdmpbQioVwPrhEUwunsHeI1qUXjdPsY9MlkV+SNKgEK9axArBPX4RKpLA+tYiOCeJ8Inj9o+X3Bllg4EwHZiILCxFSRvKUYYSwWzhQJjGCk2gt68o5nF7FpV83NcJR7kQh+TlczmFDmitBWHJSFJPRAIapcDUN0uMT7Utv/plhJ/QqBb9iFvIfbEuTKKVrCTfJY5gpSBXDEGBkVNWPB2nR0n5wq8yh0WdJViCCARi7dJ6/DCa125MqWZi13UJxPEgAMMS5AirjlFZyS81Ap7w37/TQp5abZlTbKUS5iVqvoN1JcljuxiUqopHkxt3l5PmOmzgyke8WMw8MQjPBzvinLvklSiVE1JLkk5lRNTV8YXkq0X9lXlujW+fdX9lXlEWmzXGUY8IZplq0iGbs0KfoEXgxKSA745FoEvK0X9hf3Y2CF0pMP7q3+ECmhnOL5RMnYyAASl2FOG/Xrg6TIZmDaMGEKwV+7Mb/AJa/uxteUfozPsLH9MBpvlhjOEeENFSScj2eMC7Tsyyh0igIKuH4NA4mrwaYP3VjwjRcxTK9uoINFZ67oCVMM8icWhjZlkzJZJrfQXJr7Qq5jryLZJJ/Oy/tp8449LwfVkjif8dpETA/qn7J8oMMjiQyxujrytoSRhNRT9YecLNuSbLbJXNT7iku6SFAKQfeQrFJbiDRwY5wVblfZV5R68DkdPZV5b4b6h+CXTRX12UhcxK511UtRS8xKiVFJKaLS6RrQtoVYnC1CTdmBcmbM90FSuN4c2AobicWcUi3bGsEmZz99AvmTelrUkskpZ2JFFFJFRVkEZwo5QXTZVTGI6VxKb5UDShIACWa+QWxTjUvqhlUlZmlFqVAVgmFaxNmAglzg5diyi56RvMcQMwM4LWUkMFKd8bmWntk6QDIVeQgkuSkEk1JJAqScc4luj03gIyzk2zbDGkkHSJwT9NX2P8AziaZtEFC0uolSadFq3kmtTkDCpgcsN34d8eKR6A8onpRXU6J7BPuqSouwKsNekB3tDQbbPvK+z/5QhCRoOzjGxQD6HlHOKbApNIeWrbCZiClV9W5hjxKqdkIwneSXGX409YRHdr+AY03iojUsMW7vQhkq4El6nbJpk66DQl9N3+YENqomjVOfCNrSsFIhcmYHoQd0aMcqVUZ8q9Q9lKgnnIVWS1AMDh69ecMpU4HD14xVb8EXsbtEksloDXON7RoJRNAyMM1Qtlht1JMzL8moDDEpLd8Ui6+D0bDhDzaFoKgpROSiHNA4weEJs65iUqSoJBAxAL0yoThTqjPky9T9qL4oaDIQdD3xm4dD3+jGn+mzs5jfugn4RsNnTvrOph5NE7Xktv4NhLZn1j3NnQ98ZGzp2HOB/Wd2PHZc36xJ6sP4YFryHfweuHRXZGQgtge/wBCN5ezJn1opn6TGRs2Yf0gbLf/AA4QNS8nU/BolBbNwfONrh0V2fhGU7MmGvOBtfSXjI2VMZ+cHDP+XGA2vIVfg1UhWiu+NVpIFXGXHhpG6tlTR+kT+P2H1iG02CcgOFXgMQA5bNujWmkFOL7nNtdmO7JgD2Pqf8CJ1LanDurXs74Hsq+giuTnLLjTXqiG1WtCVlN4XhkDerl7L1898RUHKQ88lIPMyorgD4N/VGUTWJwy66CFCtooFSVNT6Ksnwcb4wnaackrwdzdHb0qQ/QJdZjqyWlk0xuK70EeLwNtawc5Jup/aG8pCgB2KXAVgtZVMSEpIorMe6cg7jshpLUealL6LXiFOqgeiTeALuy8sooscox9JNyUppyK7s1E1csXEBV3onpMzBqgjEthWCTZbR9V/udenqkOETQFlKTIvKqbinJySVflA/Fga9s0+YU6g5gSVh8QGKr4OQ1pAalfb8lVJVy/wIvmk/6obvykaGTOGMv+OHyZwCS5UWp0eb3B2KEZPgdG3RpmJoVFeOBmqL5fRndFqvQ4jSOSfevz/k7V8/j/AAIUy5pdpbtiyvwg6w7OWuq2SNxJPkI2tNtMxTdIIydSiDqXViN2UH2Uws20VxLVyMNn7FkDFF8/rF+4MD1iH1ms6EewhCf2UhPwEJrLNaGsmeIzyvuaYpLgM5w6ntiK1WdEwNMSlY0WkKHYoGPXwY9fEBBYi2lyRs66oBlK1RVPWg/0lMVTauxJ1mqQFo95Lt+8MUfDeY6OV6ViCaBW+zaYk8RFY5ZRITwQl+xzKXaAaGh3+vWkToXoY9yhsiZc03QyFVAyTqOHnASFFsjxAPxEehDNas86eLS6HkyUVKLVY72Tp19/ARpOtSJb3emtqlVEo4s7YYVJ3wPbbUVEpQ0tLZYqBf7IYGpxLe1gBU5AMWGGSMWOpJbVy2WMQjj8lHPsiULW97nC6nZISlzpdS1Myzgb49LXMzUoOc0huLlNRl+DwNOUWe8CCQbyiC5fAMQE1BBYHgamJecqwcCp3YENTHV6PhSH0rwLqfkz84V76hqQkFyXx6L4BnjKbRMGC1Y6Drrdxej1xiPpklpimoR7RI4ADD9bFsgYIQDqt8w5DdTu25hugOMfAdb8mgnLu0UoDBmSd1Ogxq9I2vzCKrWRowLh6UCGDtvFc41Ew+8VMS/U1Kuw4vQgPixg2dOq1ntDAVaXMx1DJrhiMdIOmPgKlJ+SJM1dXUvIu1CaH6sK1yakarnTBW+vcGNKF3/J0474OGxbSf0M8DdLP8113iJWwJ93o2e0XmDuhYFNLw3u4bgcIXTHwH1/uB/O5n1hfIXWxy6SK4CvGNxaF431vgeiGqf2TTCrDBmzJS9i2gKpZ7RdGDSll1frdGo3gEcGjH+kWqj2afnjLmagggITTSo6sY7THwjvX+4OmcurrVd4Jw/6eGNWjMyS6TemKdybtMVBySySSTR2Fbz6wadiWtTn5vNDsALqgz51JG+pjbaezFy1hEyVdvHopN7AgpLEhl0AcAlgqrZi4xdbWBqXcUWSQozVIoQA9UpxZJOVPaw/CMWgsSAogh6M38pDU13db/YKCELnEdFayEEEv0SodQr3GjRBaNklayAkkqU7EkteL7gkMc3iyi2SckgXk7KE2ccehKmLLqKqqSpCKmj31J7C0HyZN6wrDhJlT0qrQsQpACc/amVOT5wxk8mlybOVOEkqvUSpQVQJuqVUpKWKgT0eli9DnZ0+YpKpKZcuYpYAF4LpUg+0yAClSnfGkPp2FvcRS7QopYuQcn1yCQwUfZ+1uj0qXQGoSTVibu8YgguG1wyhxadlKltelhYAoUrKqCj13CAjZ803TuKbpGrBNH7t0T6b7FNYGsU6VS5IvHFswTi1R1VrCra9pUklKSW1BOmocChD1OMPSSksFBLBlXgD+sKPSoGD5ZQs2nZKEivW4emDirjJ+qAgkNgtikqNw0Jcg1B4pNDFjsltSodKWn90lPcC3dFGTMUkv2w4sO1UhrwIGuI7onkx+C2LJT3LbLXK0mDgQfiINlTZYzm/wwgkbRle+Bxp8YLTbZX1iftCMjg/BsU4+R2m2S9FniR4R756nJA6yTCNW05I/So7fKIZm3pA+kVcBHKEvAXkj5LEq2KObDQUgS1TglJKi0V+bykp0EN+sssITWnaipjkqvto10UyHiQ3wiscLfJGeeK4JtqTzNN7KoHrw39UDWdIajjg3jhwgcKZyLwOYwOoc4EsQKhzEqZhLvcxIqkvjo1I1RhSpGKUtTtk88qvOhxX2hiCHICBr7JvtRhTWFctkEEKSSAyWqSRS81XJzJwxOEej0cKZlJUR0Q1S5JLAuSALpF0YsRkDQtG60BNaHcCbr0AYgEJchssKgYD0eju4T02W90FnORJVTNlEeGcSylVwvEezjia4g4YUyqWpGI9HMCZsuWSRMcApUkgDIguzcQNMMTDI8orSPpPoy1g96m0zau6uY9HDxySjwzA29ajipi9AVKJNWpWnqsZl8obSR7QGNSVFzl0XBrufR9fR6CgvPkXdmZvKK0CtCMnvVGt5+NGf4xhXKW1MGu/Scl+iRg4K6vg4OW8R6PQth62TyyaTt+1Xk3VMboJdOpYdF3AcpBD5mucet+1bRPUjnlJUEXlJSh2DM74nAH2j9GgEej0I8cZS1Nbrhgllm1TYTyWkKEgJc9InoKHRNEnHFCjf0IpQO5jYWtLJWTNlUo6bwD0xQSSMfoim5o9HoosjQjgmSLtPOO1oAO8KT/DMSCMIzYRMlm8LXLpgb4BGObgjDXKPR6H6jF0I2tMxRrMtLPmELmE8VJc6174gM+SgUE2YquQlpBFOkV9MH9W65BcHMZj0DWztCFy0KJKlJWCaEXKijJADuzNjUAY0jUVvFiWDPdHjVju46x6PQo5BaLJfHSD4cd2GGOBppU1EXsdvYvJOLlq9iicGy4x6PQbAQHZs0k58Ut2kDU48BnGqtlTxkjDRXZTE9kej0DkJ7/TbQPoobVi3w9ZPEa7LOGJb9lOGNa49sej0cqOtkc6yHEhRORL5GrPU0y4tGFEpboqHBqcKA146R6PRRCGErJxSSNRQjh1UowqXeJ0pUMCoDTBuGHwEej0E6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 descr="data:image/jpeg;base64,/9j/4AAQSkZJRgABAQAAAQABAAD/2wCEAAkGBxMTEhUUExQVFRUXFxwYFxgYGR0dHBgeGhoaHBgdGBoaHCggGBwlHBcXITEiJSkrLi4uHB8zODMsNygtLisBCgoKDg0OGxAQGywkICQsLiwsLCwsLCwsLCwsLCwsLCwsLCwsLCwsLCwsLCwsLCwsLCwsLCwsLCwsLCwsLCwsLP/AABEIAMgA/AMBIgACEQEDEQH/xAAbAAACAgMBAAAAAAAAAAAAAAAEBQMGAQIHAP/EAEsQAAECAwUDCQMHCwIFBQAAAAECEQADIQQSMUFRBWFxBhMigZGhwdHwMlKxBxRCU5LS4SMzQ2JygqKywtPxFaMWc5Oz4iQ0Y8Py/8QAGQEAAwEBAQAAAAAAAAAAAAAAAQIDBAAF/8QALREAAgIBAwMDAwQCAwAAAAAAAAECEQMSITETQVEiMnEUM6EEYZHw0fEjgbH/2gAMAwEAAhEDEQA/AGEi2hQSi0dEiiJ4y0EwA0BbcHDgoUEw2RNXKNyaGTkoVDAOWO4VILEB8gFKrYmd0FWG3qli4Rfk/V5pbAyy4uswYOGYFJSzGuTB3iRhm7SH1psF4XgHB0iu26wKCr8vorGFKEaEZiHNltCkJvylX5O+hS2IWGF1gQHYN9IJYlW9pWFh0/iOOkZGjTyIrPN5wEhJSpPto90nMapOR/wJoit1jVeC0G6tOBx4hQzScx4xHKtoXQuhYPSQGpvS+Kd/bCgCgqPBUQ3jr1Fvi7d0bJmj0QfgfARwSWWirnHj2fGJQIhE0em84zzw9N5xxxNGb0Rpnj0R5x4zhoe7zjgm5jIiPnxoe7zjInDQ+uuBQT1yN+bjXntx9dcZTM3GOo43utGLojVU7cYwJu49kE4kuiMsIiE/crsj3P8A6quyOONlHQRCp41NrGhiJVs9N54RwprMffWBlqP+IxMtofPu84Fm28eiPOCrAzMxZANPKBZo3euEYmW30484GnWvHDtHnDCmloLcdH83gIntzPgIzNtDl3c5nLgPWsCz7QwpBOJZ09oAmWknD1veNC6o3lIqyakYnJPHU7seArDxTAyVBIqXJNAMzm34DrhhZ1KIqWrQM9MnL48O/GBpUoDeo0J8BoNwghCTpGiOOuSTlfBdZ9gmS1FKksRwwOBGox7DEQi28oNmKmpTMQyilIDZtU0OeOHZoR7JsDnJRpza3o47iMevwpFlkVWyTg7pCCzTlIVfQq6rB8QWwChmB1EOWIcuwRNCy8voTGdUp6EBnMolgU4Uozj2PZUVI5LzCohakpAwI6T78oE25sNckAklSXosOG0LguhWIcHriWSMJ/I8HOPwQ2u0hVGP6wHwOY4HgYCMqV9WfsxDOm2gKFFKcBiUVVQe6ANzwP8A6lM1b1xiH002W6sQ0S5P1X8IjPMyvqj9lPnEcq0LUHdTZwRLCyHClkDHBhxLcYH00wdaJFzUr6k/ZT5x4JkD9GOxPnBKpU0VJmDqT92NecX9Yv8Ag+5HfTTO60SA8x7g/g+9HgmT9V/J96CAtf1sz/b/ALcbCYv62Z/t/wBuO+lmd14Aipcr6o9qB8VRoZMn6r+KX9+HEmzzVVEyYOIl/wBuNObmuwXMJ3c2fhLgfTTG60RT82kn9D3yvvx42KT9T/2/vw7+aWlnee25KD/9UE7P2XOmgnn5iPddMvpdfNd7QPp5Le/yFZE9qKwbLI+pT2y/vxqqzyB+hT2y/FUWq3bHtMsOZy1B2dIlHrLyIEkWO0ra7Mnl87klu3mGgr9PJq7X8geRcV+CuGVIH6IfalfejHNSvqk/blffi5/8M21n+cL4NIcbv/btC60bNtYJHOWgNi8uz9yuYuq4iAsEn3X8heRLt+CsqMkfQR9uX96IVTZQ+gn7SPvQ7tNnnJa/Om1D1RIfsEkEQutFnV9fM+xI/swy/TT/AL/oXrRF6rXK9wfal/fiBdrle6O1PnEsxK3/ADq/syvCVGqpZI/OLfOiPuGG+mmgdWIKu1y9B2o84hmWhByHanwMETJB+tX2S/GXEEyWffX/AAf247oSQOogaYtOQHanzgUIcl/w6zBUxKvrF9kv+3Ac5FUuSa4Fm6wAAeuO6bDqRKgXqAsnXAq4e6nf2awUhIAAAYaCNJSXMOZGzCgpUSFBtM8fDGLxSiibbYrIb138IOk2BagC2OpA7ocLupS4SATiQGdhGbMtg1MdI5yAkdLsFqBFT68IKSa0MUuzbQcgVGUPbFaWZ4WUKHUrH2+NLcxQXEayliK38qO01ybArmyQuaoSkkYgFysjfdSR1xPgcWbV5Q2AFUqdPSHYFgsh2D9JCSD1GDbFb9miWhJmSLjBjNZIL5kzAAX1jiaSpRvLJJdmo349UM7GxWhSwFdIOFhxuZBKRpqDpjA1yDpijv8AO2ZKVLuXEpAwYANvGke2dKKUsTeald0b2WfelpUcSkE9lch8BEiVseMG9gUVbbNrCV9DmyNGDp1GL90JFGLltaxk1ElMwHGrKeu5ut4rsrYs5aikJNNWHDGjxphJUZ5xdgAMZAi0WXksCBfJBzDuH3NlCm27MShZSmYk8Sx6xDLJF7CvHJAXOFmekFy7GCHf4NAi0sWcHeP8R6Ge/By25LNZrSEJAS4A0gqxLvF3aKgmGMi3ZFwdfOISxPsWjl8luXPCQwxPdHpSwAwMVhNsvFnMTptKhlEnjaKKaZaTPASSSAAHJOApFE2x8o8hKiiWlUz9Y0T1DE9bQr+Ufby0WcSxTnD0huH4tSOVyZzqLwjTDZ1C28qkzwxRdq4IV1HLH1WFq1Y6cYq9ltDNT161hlYtsXF3CeiugOIByxyMUxZWnTJzhe6J5grGZUkqICQ7lhxgmzygtbKwx7xphTsi0WUyUgplhIfQd3cI0ylRJKym2qyKQHULrlgCC57oXTIsPKK0qV0SlgFO/U2OWdN0IUyyosIHY4BXAk3FPX8RDO0WYgPlC+ZQp6/jE2MhhYEFNYsVmnpIYxXJE0AQwlz90AI0tV27SIpUxLQvmTXjQKOkLQbOkbWEtSbyQkKA7j4jzhRY57EVIybEEZ8IFmTyrE4RtKQVMBUvhF0tiLe5bLDPVlXSKp8rlomJkyKfTXTikDxMOtgi6bxgH5VZoXZpJYG5Nr1oV5RDIqtF4O6Zy6zpK0XlEvgznwd8qdrR6xy2NG6vG4AO1cZtFvBZIYUwFBqzAH4RlC2Z8cnLdXSvK7ExljdGidWdw5D2tMyxyiluiLpu3WcY+wSl3/WJrXGHwSBFC+TfaXQVLVxF41ycflZvOHM0lISN8XFdp3xVcCBvOCMc6HgI2gRi+VGjQThnzsDWvZkqc14YF6UejeUbS5ZglFICdcHNXyV/avJlOMlksPZJNesmh8oT7T2SqSATUHEjAHT8Yt+1phEtV13ajY9sUm02glhfUpwCXNHz45VjTicmtyGSMUDCNoxGXi5EkM5TNlHudVqYjhdyj2t81lBbBSlLCEpLsc1EtVgB2kQG0lbGVt0CcuLCqbJvhyqXU6lJx7Gjm8tNYs20+V08/QCAdHz41irTp14uzdcZMkoydovGMlsxnKngf5gJc29MGkQJQtVACYnk2GYC7KHC74qEStIoot8F75Knn5hlKLkMUl2OKUlJViAb4xwYtpFxtEmzSVBCgZSyHAWCM2cLqGprHJLNNmI9lKgdXS+L43oLtO1rRMa+Vquhg5Thj70Hq0uQdJ+Dp1oskoOCkF61rk2cV212cJe6GDvCT/jC13Qnm5bABIJTVgGqeeYmBJ3KO0Kxlp7B/cg9ZA6TCNoINa9UKUoch4JkWqYsFS0hIGG93/WOkQA4dfxhlO0K40xxs+yIIZSQfjuqK9Ue/wBNIe6tgDmHpGLAuGSZgaGUmLSEsyTMvNpnlEKFa66/hDOfOxhYRqa4mn4w63FLlZmKhewf11Rc7HaEFIoOMJZfJqZzaVpN4lILUGWRfCIpNqu9FQIUPDLdDOpLYCuL3GlusQQFTEkl6tRhwDbyYqHLKYVWVTl7rHvD04GLBZ9qkDpVhJtpIXJmJZnQQOzPfBUdtwOStUc4s8oomEkUullZF8wTSJAh8HO4YHcwug9ZMLJlrWKPhQDKvjDGyqfEiutcdzqLdkYtLRrbT4LnyFtfNlSKpDhTAEJDYvdupBY5k8IvZtMcm2Jabtolmju3RQ6mLjohMta+y7xEdFkLJAul/DLBy3WYeCdCSY6lTxEonsQQYSXyMSntEbpUTgQeEPpBqLNIt4AcmJhtFLBzXExVPnKU4nq84GVblMw7W/FoKxNgeRIabV2kZrJULoBwd+t6RHL2aQpNXDioq3EQoCiYYWPaFwXSDT1nF2ml6SKkm/UWocn7OoVcFqkFs8WAZ+AhXN5LLZ0rSdz8M24x6Vt4AVy6o2XylSQQUmobCnxiK6iKvpsR2izmWopUzjfTi8c25a7R56clvZlulO9yLyushPUBvjoE4XgoZEEd0cu2t+cVx8RFcvsEx+4Ps9nXMUUoSVlsAHLAViYcnp31K+6G3IFAVa7pwUhQcb0jCOoL2RJus1T9LMRhx44tW2zZlm1LZI46NjzwPzSh2ejA86yTEVUkgYOd/VHRNv7FltRRGpx7oo20LMEXgC7M/WQ3xh5fp4qLaYsf1EnJKkAS0FRASCSzsBpiQG64zNlqFFAg76eu+JrA97ilY7UqHjAywQtjj+BiCxpw1fuVlkanpXgnstgmzC0tClncPjkOuJ7bsO0SkX5kspQ4DkpOOGBJxi5fJ+lyrq/neDuXi3sKuMr+ZMLGKcbDKbU9JzSUegrq8YgTl1xOk9A+tYGfA8Y0Y/aZ8vvY1sxpviQziCxgSzzWZ4mnALcjGKpEWzNptFMQ8AgkxJNkhIFaxDFdkhTvFhtAuSw+KR8IF2xYpShziZSVKBdQCrpIzJIxwgDZlsuoSCPoj4CBttWuYmY4JAUKN2HLHOm6EhF2NNqhSSHphluiK1ikbpjWfhGh8GdcnM7VZUpXNJIdBYJbFyW8uyB7LaSrGjaf/oDuJhnttQl2hZIBBANcMvKFCyparylJlg0DOB3VjFL0zZuXqig+UtIKbwo+CgGP7qroOHumOg2FXQGIpSjdnQQG4JAjnKZJTnXNqB991j1uYvGxJjpTkSmqbqQ7fSSoB15AuXwwzvjfghkW242vGNgs6mMqmAiqQ40pG8iyqU5CVMMSA4HE0AEWIkYjMTzrOE1C0qG7ygd4KAyeTOulwAeMbLnE6DgGiCNkiOOs3SINs8tIe9dVTXB4QbctSpctJRnNlpP7KpiUqHWCzwHa7QvnVJTNmIAQgi6SXJlhR+kLpoaiBzsHUkWucEBNGjkm2SL6tXZgN+sNpm2Zucyd/wBZfnCXaU16hJd3JNe13f1vieX20Ug/UWnkZNa1BQGCVEdiaR0GbtFZ8nDxSPk6m3lzCtMpY5mbcNxIUFI5t+kEJUQUrzJwwEB7K2vPM6UhSnSq8FA1wQSC5DguNWxpEMEaiWzZNUti2bVtalgjDUxWdsKHM4VJD9ohrtGaBQQj2nNdBBGY+MUyexiY/evkC2WOmngfgqILafyp9axLs89JPBXwVEFr/OdQ/qjJD7T+TVk+6vgv3yfLa+dAD3wTy2L2GZ+1L/nSIB5FFpU47gntVBHLiaRZpiR7yAepY8UnshIfb/kM/ur/AK/8RzS0T7oG94gFqoKYk+Eb2/BPX8YCGCeJ8I1YUnBEs3vf97DWVNeNxMMC2fCJ4ukZ2TqmFQr8IKk2FwC4rrRvjACphZoymYRnAa8HIvVjtJCUtToj4RPNtKlM56niGdYlyrgWGdIIORDRqxxaKKiT8ErxpOwhhsXZnPKIJKUil4VrXLPCN9p7CnS0qJAUkfSBxBLA3cdI5yXAVF8nMuV0t5iS30E/CF1kMsBiOt8DwPrGLDyusagpBUkh0jERTbYCFnujLmjZqwyocMKXSTvNIsvJhBWLoD3VXqDpI3hiLydz60LtFSsIJSONHz49cXbkYQlZ9oFvaS9+Wa4pHtI1oRga5KpaUGUdTOgWXk2gMVKKxoKCuDVr/iG+z7OJVEBho8e2ZPKpaSbpLYpa6dCGwBDUywg0gNDObfIFFLggt+yZU0OpIve9h25HripSeTVpVggAPmpPnFwnTDQdsHyVQY5HEEsakc0t1jVKVdWlSTorwahHCIEpfCOi7esQnSymgORIcjVtMITbM2OJUxKwonLBsd/GLLKq3JPE72Od8qVHm5Qeip6Ad7XlfFAPVAk4/l1/sIH+yIuvykbIQBZlgNftaQwFPzFoLjsFIqNosKkrXMJBBSkcGQEwYzTdkMsdLorFoQRjrC/aJqeHlDO0FydxhbtIVPCBk4K4+S1/JfWc3/xTe8JEZ2PYQbXZUgkBUxQfT8ks+ER/JmprSjelY7SnziXYU5rXZTpMJ/2pnlEsfAZ+8ccptlLQQXCgRUjLjFVnpIBB3fGOgcpLSFAtFB2gv2m0Hxhpu4P4HhtNfJFYlMRwV/VENrV0+oeMSWQdIcFV+1+EDzfbPDzjJD7T+TVk+4vgvnI2ekIUDmu82oTVn43e2JeXKms5CvaUpCju6TANvcnrEB8mUAyS+AW/cfg0b8tUtKVvUk13qBxzqW6oSPs/k6T/AOT+Dn1vNBwMAE9FPX4QwtiCUhnOPeYXzPZTxPhGvB7ESy+9/wB7DfZ6EkaQbMsiRW95vCmxGkNrCEq9qpy3RTgiBGMiDpuzlEuGqeyAigihFRjBsB3Sz2ZE6VJ5xKVESkEbnSHwOrxHtDY8vmbqUhJdwRrv1gnYaPyEkHHm0fyCFm2+UdmRT5xLJ0Qq+eBCHY8YgpV3Lab7B2zJAQEpDsNcTDS1ex1RR5vyhyEJZMqbMIzVdQk/vAqI+zCfaXyjWhYIlolSw1KKWeN4kJP2YSWaNjrFKgvlnLvS1UqG9COXWiylawdMfXbHQtm25dosxVNVeWSqrAYGlEgARR7XLZag+cBu3sBKuSCWwUUpbg7iHWxbXdWnpEXT7WJRxFCpOvoxVl2cy6k0vMAMFDA90WDZiwCFAsxoc07lA4jiPOAhpcnZuT6qKSaK9tvol6XkPUA0cHDe8O0KIxiocmbU126G99GSXwXLGKUk4gOmkWxEyHQrMzpkE2ZYaF84vGkpagYNHDK0zREdkAPCBLXLUBeeNLPas444V/KdSTZTpa0n/YtA8YrNmQFqUKEECnVDr5SZ96yyj7tpQf4Jqf6hCTktWelJLBQx3VS/aIpDZGPOrmhAqzIDgVDvXfFd23ZwFFqUeLHa3StaTkog9RaK7tdbqPDwhpcC4rsZfJ8tp6DuV/T5RrsRf/qZH7av+1M84g5HzLs4KyShSj1Cse5Oqe0ycaX8f+WoeMLjaqisl6izbdtJdsvWcVm0EsS2nxEWvahRgRVoQbTP5NtCK9cHI/Sx8fuXyB7ODqA3L/qge0oZZHrOCdmFlp/f/riPaH5w8POM0Ptv5NOX7i+C48k5qAghSwCSWSXLhiMA5z0jbloDzBIIIBSHBSfpgsWJrV2xipXFqSwUwwYgEavdUCH3tEdqnzCLqjQENVTNwJuiugHDQLG+nYHNPJ/BFLSkpJIdsOvdA6kJpQNXKJ0ewerxiE4J6/CGx+0XL73/AHsHWGwoMGmSEkNAthVSDVl4rbJE6qihYwNNsoUXOMTILGkFJQI66Oqy9T7Q1jWl8bKoDrkkU4P3Rx6QegkYAAYevhHYQB81NK8wRvfmyPjFO+T3Y9jngpnuuaCClF5SU3QHBSUkXyS7pJwFAekYjmjdF8UqsqsuWVKCUgqWcAAVKLCrAOTFj2ZyItc5ipIkpLVmHpMQ782l1A7l3eqOr7P2dKlJuypaJYVUpQkJc6lmfDGsbqQoHo9/s/geETWPyVeTwUuz8mjZZIQCV4lSrt1ycaOWGlTHOduyGmKaO+mUVYiKXy+sFiuvNIlzW6IlgX1DJ0ijaKUwxYxSyOlvg4xbpN5qtBWzybqSKFmL0cb/AAjNtkM4UlRQ9CGfdnQxAuelBSlHTDVIfPUU4R1+BtLXuOgcnrayASSLmB+nLfQEsuWe2m6nQLPbAQ7xxjZW3kSixvjQhqHSqgJicaEg6RabFytlpSGRNYaANjleWC3qsOpRS3FUZSeyOiomg1iZE8AxQpfLSWMZU3+Af1RN/wAdymcy5gAxLp847XDyN0sngvybUlmOB1pEkmSE4MxjlW0eUS582RQy0qmSylBxSm+GK8XWrFsk0zL9Nl2oQsZXdHSjVWKPlG2eVbOtCk4ouzeqWtKl8egFmOfbG2iypS0tQ+IIB3Agne5jsXPJUGLEFwoHAg4g6iOAbf2cvZ1qXIL82elIWfpyzgCcyn2TvGhD1gzNmx6t0WTbSRziizXjeP7xenUa73im7bSyjwhnaNtKVSYlQUlgp6EaO9cHoYS2+1pmMEuSYdvYjji0ybY0+4FnMoUgfvGp6mibZalCcCgsQFF+wb/e7jACklASGIJbHGofDgB8Tuf7Hs4SDVN5TOLyQQAOiC+dSSD70ZsjcItmrFFSkSWpU5WKn6//ABhZNMw+0okBiz74sNlQFn2mG6uHrGJNs7OliQtSHKgUl3ycZAAaRkWaXDNv069yK3Zpt1lY1VhvKhG9pZRvJILhvXbBGxrMFTUJWAUqvgjqX4tDm08k0GspSkHL6SeFWV2kxWOZR9LFnhlP1RE0tbCB7UXB6viIkttnnSTdmpbQioVwPrhEUwunsHeI1qUXjdPsY9MlkV+SNKgEK9axArBPX4RKpLA+tYiOCeJ8Inj9o+X3Bllg4EwHZiILCxFSRvKUYYSwWzhQJjGCk2gt68o5nF7FpV83NcJR7kQh+TlczmFDmitBWHJSFJPRAIapcDUN0uMT7Utv/plhJ/QqBb9iFvIfbEuTKKVrCTfJY5gpSBXDEGBkVNWPB2nR0n5wq8yh0WdJViCCARi7dJ6/DCa125MqWZi13UJxPEgAMMS5AirjlFZyS81Ap7w37/TQp5abZlTbKUS5iVqvoN1JcljuxiUqopHkxt3l5PmOmzgyke8WMw8MQjPBzvinLvklSiVE1JLkk5lRNTV8YXkq0X9lXlujW+fdX9lXlEWmzXGUY8IZplq0iGbs0KfoEXgxKSA745FoEvK0X9hf3Y2CF0pMP7q3+ECmhnOL5RMnYyAASl2FOG/Xrg6TIZmDaMGEKwV+7Mb/AJa/uxteUfozPsLH9MBpvlhjOEeENFSScj2eMC7Tsyyh0igIKuH4NA4mrwaYP3VjwjRcxTK9uoINFZ67oCVMM8icWhjZlkzJZJrfQXJr7Qq5jryLZJJ/Oy/tp8449LwfVkjif8dpETA/qn7J8oMMjiQyxujrytoSRhNRT9YecLNuSbLbJXNT7iku6SFAKQfeQrFJbiDRwY5wVblfZV5R68DkdPZV5b4b6h+CXTRX12UhcxK511UtRS8xKiVFJKaLS6RrQtoVYnC1CTdmBcmbM90FSuN4c2AobicWcUi3bGsEmZz99AvmTelrUkskpZ2JFFFJFRVkEZwo5QXTZVTGI6VxKb5UDShIACWa+QWxTjUvqhlUlZmlFqVAVgmFaxNmAglzg5diyi56RvMcQMwM4LWUkMFKd8bmWntk6QDIVeQgkuSkEk1JJAqScc4luj03gIyzk2zbDGkkHSJwT9NX2P8AziaZtEFC0uolSadFq3kmtTkDCpgcsN34d8eKR6A8onpRXU6J7BPuqSouwKsNekB3tDQbbPvK+z/5QhCRoOzjGxQD6HlHOKbApNIeWrbCZiClV9W5hjxKqdkIwneSXGX409YRHdr+AY03iojUsMW7vQhkq4El6nbJpk66DQl9N3+YENqomjVOfCNrSsFIhcmYHoQd0aMcqVUZ8q9Q9lKgnnIVWS1AMDh69ecMpU4HD14xVb8EXsbtEksloDXON7RoJRNAyMM1Qtlht1JMzL8moDDEpLd8Ui6+D0bDhDzaFoKgpROSiHNA4weEJs65iUqSoJBAxAL0yoThTqjPky9T9qL4oaDIQdD3xm4dD3+jGn+mzs5jfugn4RsNnTvrOph5NE7Xktv4NhLZn1j3NnQ98ZGzp2HOB/Wd2PHZc36xJ6sP4YFryHfweuHRXZGQgtge/wBCN5ezJn1opn6TGRs2Yf0gbLf/AA4QNS8nU/BolBbNwfONrh0V2fhGU7MmGvOBtfSXjI2VMZ+cHDP+XGA2vIVfg1UhWiu+NVpIFXGXHhpG6tlTR+kT+P2H1iG02CcgOFXgMQA5bNujWmkFOL7nNtdmO7JgD2Pqf8CJ1LanDurXs74Hsq+giuTnLLjTXqiG1WtCVlN4XhkDerl7L1898RUHKQ88lIPMyorgD4N/VGUTWJwy66CFCtooFSVNT6Ksnwcb4wnaackrwdzdHb0qQ/QJdZjqyWlk0xuK70EeLwNtawc5Jup/aG8pCgB2KXAVgtZVMSEpIorMe6cg7jshpLUealL6LXiFOqgeiTeALuy8sooscox9JNyUppyK7s1E1csXEBV3onpMzBqgjEthWCTZbR9V/udenqkOETQFlKTIvKqbinJySVflA/Fga9s0+YU6g5gSVh8QGKr4OQ1pAalfb8lVJVy/wIvmk/6obvykaGTOGMv+OHyZwCS5UWp0eb3B2KEZPgdG3RpmJoVFeOBmqL5fRndFqvQ4jSOSfevz/k7V8/j/AAIUy5pdpbtiyvwg6w7OWuq2SNxJPkI2tNtMxTdIIydSiDqXViN2UH2Uws20VxLVyMNn7FkDFF8/rF+4MD1iH1ms6EewhCf2UhPwEJrLNaGsmeIzyvuaYpLgM5w6ntiK1WdEwNMSlY0WkKHYoGPXwY9fEBBYi2lyRs66oBlK1RVPWg/0lMVTauxJ1mqQFo95Lt+8MUfDeY6OV6ViCaBW+zaYk8RFY5ZRITwQl+xzKXaAaGh3+vWkToXoY9yhsiZc03QyFVAyTqOHnASFFsjxAPxEehDNas86eLS6HkyUVKLVY72Tp19/ARpOtSJb3emtqlVEo4s7YYVJ3wPbbUVEpQ0tLZYqBf7IYGpxLe1gBU5AMWGGSMWOpJbVy2WMQjj8lHPsiULW97nC6nZISlzpdS1Myzgb49LXMzUoOc0huLlNRl+DwNOUWe8CCQbyiC5fAMQE1BBYHgamJecqwcCp3YENTHV6PhSH0rwLqfkz84V76hqQkFyXx6L4BnjKbRMGC1Y6Drrdxej1xiPpklpimoR7RI4ADD9bFsgYIQDqt8w5DdTu25hugOMfAdb8mgnLu0UoDBmSd1Ogxq9I2vzCKrWRowLh6UCGDtvFc41Ew+8VMS/U1Kuw4vQgPixg2dOq1ntDAVaXMx1DJrhiMdIOmPgKlJ+SJM1dXUvIu1CaH6sK1yakarnTBW+vcGNKF3/J0474OGxbSf0M8DdLP8113iJWwJ93o2e0XmDuhYFNLw3u4bgcIXTHwH1/uB/O5n1hfIXWxy6SK4CvGNxaF431vgeiGqf2TTCrDBmzJS9i2gKpZ7RdGDSll1frdGo3gEcGjH+kWqj2afnjLmagggITTSo6sY7THwjvX+4OmcurrVd4Jw/6eGNWjMyS6TemKdybtMVBySySSTR2Fbz6wadiWtTn5vNDsALqgz51JG+pjbaezFy1hEyVdvHopN7AgpLEhl0AcAlgqrZi4xdbWBqXcUWSQozVIoQA9UpxZJOVPaw/CMWgsSAogh6M38pDU13db/YKCELnEdFayEEEv0SodQr3GjRBaNklayAkkqU7EkteL7gkMc3iyi2SckgXk7KE2ccehKmLLqKqqSpCKmj31J7C0HyZN6wrDhJlT0qrQsQpACc/amVOT5wxk8mlybOVOEkqvUSpQVQJuqVUpKWKgT0eli9DnZ0+YpKpKZcuYpYAF4LpUg+0yAClSnfGkPp2FvcRS7QopYuQcn1yCQwUfZ+1uj0qXQGoSTVibu8YgguG1wyhxadlKltelhYAoUrKqCj13CAjZ803TuKbpGrBNH7t0T6b7FNYGsU6VS5IvHFswTi1R1VrCra9pUklKSW1BOmocChD1OMPSSksFBLBlXgD+sKPSoGD5ZQs2nZKEivW4emDirjJ+qAgkNgtikqNw0Jcg1B4pNDFjsltSodKWn90lPcC3dFGTMUkv2w4sO1UhrwIGuI7onkx+C2LJT3LbLXK0mDgQfiINlTZYzm/wwgkbRle+Bxp8YLTbZX1iftCMjg/BsU4+R2m2S9FniR4R756nJA6yTCNW05I/So7fKIZm3pA+kVcBHKEvAXkj5LEq2KObDQUgS1TglJKi0V+bykp0EN+sssITWnaipjkqvto10UyHiQ3wiscLfJGeeK4JtqTzNN7KoHrw39UDWdIajjg3jhwgcKZyLwOYwOoc4EsQKhzEqZhLvcxIqkvjo1I1RhSpGKUtTtk88qvOhxX2hiCHICBr7JvtRhTWFctkEEKSSAyWqSRS81XJzJwxOEej0cKZlJUR0Q1S5JLAuSALpF0YsRkDQtG60BNaHcCbr0AYgEJchssKgYD0eju4T02W90FnORJVTNlEeGcSylVwvEezjia4g4YUyqWpGI9HMCZsuWSRMcApUkgDIguzcQNMMTDI8orSPpPoy1g96m0zau6uY9HDxySjwzA29ajipi9AVKJNWpWnqsZl8obSR7QGNSVFzl0XBrufR9fR6CgvPkXdmZvKK0CtCMnvVGt5+NGf4xhXKW1MGu/Scl+iRg4K6vg4OW8R6PQth62TyyaTt+1Xk3VMboJdOpYdF3AcpBD5mucet+1bRPUjnlJUEXlJSh2DM74nAH2j9GgEej0I8cZS1Nbrhgllm1TYTyWkKEgJc9InoKHRNEnHFCjf0IpQO5jYWtLJWTNlUo6bwD0xQSSMfoim5o9HoosjQjgmSLtPOO1oAO8KT/DMSCMIzYRMlm8LXLpgb4BGObgjDXKPR6H6jF0I2tMxRrMtLPmELmE8VJc6174gM+SgUE2YquQlpBFOkV9MH9W65BcHMZj0DWztCFy0KJKlJWCaEXKijJADuzNjUAY0jUVvFiWDPdHjVju46x6PQo5BaLJfHSD4cd2GGOBppU1EXsdvYvJOLlq9iicGy4x6PQbAQHZs0k58Ut2kDU48BnGqtlTxkjDRXZTE9kej0DkJ7/TbQPoobVi3w9ZPEa7LOGJb9lOGNa49sej0cqOtkc6yHEhRORL5GrPU0y4tGFEpboqHBqcKA146R6PRRCGErJxSSNRQjh1UowqXeJ0pUMCoDTBuGHwEej0E6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60" name="Picture 8" descr="http://img1.liveinternet.ru/images/attach/c/0/38/794/38794246_4_a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428868"/>
            <a:ext cx="4153967" cy="3309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519044"/>
          </a:xfrm>
        </p:spPr>
        <p:txBody>
          <a:bodyPr/>
          <a:lstStyle/>
          <a:p>
            <a:r>
              <a:rPr lang="ru-RU" dirty="0" smtClean="0"/>
              <a:t>Рене </a:t>
            </a:r>
            <a:r>
              <a:rPr lang="ru-RU" dirty="0" err="1" smtClean="0"/>
              <a:t>Магритт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Предательство образов «Это не трубка»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Сюрреализм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61442" name="Picture 2" descr="http://s5.afisha.net/MediaStorage/8c28840347324659a6525eeed30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143248"/>
            <a:ext cx="5334000" cy="3000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661788"/>
          </a:xfrm>
        </p:spPr>
        <p:txBody>
          <a:bodyPr/>
          <a:lstStyle/>
          <a:p>
            <a:r>
              <a:rPr lang="ru-RU" dirty="0" smtClean="0"/>
              <a:t>К какому стилю относится натюрморт?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Закрепление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0178" name="Picture 2" descr="http://3.bp.blogspot.com/-aP284wTnwdI/TWLaUYKL1PI/AAAAAAAAADw/EkAGgp1dKZ4/s1600/Camera+d%2527Ascolto+di+Magrit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85992"/>
            <a:ext cx="3380452" cy="2843202"/>
          </a:xfrm>
          <a:prstGeom prst="rect">
            <a:avLst/>
          </a:prstGeom>
          <a:noFill/>
        </p:spPr>
      </p:pic>
      <p:pic>
        <p:nvPicPr>
          <p:cNvPr id="50180" name="Picture 4" descr="http://chacheva.ilconte.ru/uploads/images/f/fa/fa7/fa793f237ecbd6a8103aa900f5043c142e06f9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214554"/>
            <a:ext cx="2316083" cy="3214686"/>
          </a:xfrm>
          <a:prstGeom prst="rect">
            <a:avLst/>
          </a:prstGeom>
          <a:noFill/>
        </p:spPr>
      </p:pic>
      <p:pic>
        <p:nvPicPr>
          <p:cNvPr id="6146" name="Picture 2" descr="http://www.stihi.ru/pics/2010/12/15/96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2214554"/>
            <a:ext cx="2472834" cy="3214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518912"/>
          </a:xfrm>
        </p:spPr>
        <p:txBody>
          <a:bodyPr/>
          <a:lstStyle/>
          <a:p>
            <a:r>
              <a:rPr lang="ru-RU" dirty="0" smtClean="0"/>
              <a:t>К какому стилю относится натюрморт?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Закрепление</a:t>
            </a:r>
            <a:endParaRPr lang="ru-RU" dirty="0"/>
          </a:p>
        </p:txBody>
      </p:sp>
      <p:pic>
        <p:nvPicPr>
          <p:cNvPr id="51202" name="Picture 2" descr="http://www.creative.su/sites/creative.su/data/XmUserFiles/userfiles/user6275/konec_kubizm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2214554"/>
            <a:ext cx="2244905" cy="3115262"/>
          </a:xfrm>
          <a:prstGeom prst="rect">
            <a:avLst/>
          </a:prstGeom>
          <a:noFill/>
        </p:spPr>
      </p:pic>
      <p:pic>
        <p:nvPicPr>
          <p:cNvPr id="51204" name="Picture 4" descr="http://ic.pics.livejournal.com/tanjand/44781189/3039074/3039074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143116"/>
            <a:ext cx="2529756" cy="3219115"/>
          </a:xfrm>
          <a:prstGeom prst="rect">
            <a:avLst/>
          </a:prstGeom>
          <a:noFill/>
        </p:spPr>
      </p:pic>
      <p:pic>
        <p:nvPicPr>
          <p:cNvPr id="51206" name="Picture 6" descr="http://www.arthit.ru/impressionism/0191/impressionism-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357430"/>
            <a:ext cx="3286115" cy="2619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Преобразовать натюрморт в стиль       </a:t>
            </a:r>
          </a:p>
          <a:p>
            <a:pPr>
              <a:buNone/>
            </a:pPr>
            <a:r>
              <a:rPr lang="ru-RU" dirty="0" smtClean="0"/>
              <a:t>          (выпавший по жребию)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Практическая часть</a:t>
            </a:r>
            <a:endParaRPr lang="ru-RU" dirty="0">
              <a:solidFill>
                <a:srgbClr val="000099"/>
              </a:solidFill>
            </a:endParaRPr>
          </a:p>
        </p:txBody>
      </p:sp>
      <p:pic>
        <p:nvPicPr>
          <p:cNvPr id="1026" name="Picture 2" descr="http://www.artlib.ru/objects/gallery_226/artlib_gallery-113082-b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928926" y="2500306"/>
            <a:ext cx="2949578" cy="394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Выучить лекцию</a:t>
            </a:r>
          </a:p>
          <a:p>
            <a:endParaRPr lang="ru-RU" dirty="0" smtClean="0"/>
          </a:p>
          <a:p>
            <a:r>
              <a:rPr lang="ru-RU" dirty="0" smtClean="0"/>
              <a:t>Нарисовать натюрморт в понравившемся стиле (На А4, гуашью)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>Домашнее задание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738</TotalTime>
  <Words>1009</Words>
  <PresentationFormat>Экран (4:3)</PresentationFormat>
  <Paragraphs>210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Открытая</vt:lpstr>
      <vt:lpstr>Натюрморт конца XIX начала XX  веков</vt:lpstr>
      <vt:lpstr>Слайд 2</vt:lpstr>
      <vt:lpstr>Повторение</vt:lpstr>
      <vt:lpstr>Повторение</vt:lpstr>
      <vt:lpstr>Повторение</vt:lpstr>
      <vt:lpstr>Повторение</vt:lpstr>
      <vt:lpstr>План урока</vt:lpstr>
      <vt:lpstr>Рубеж XIX начала XX  веков</vt:lpstr>
      <vt:lpstr>Импрессионизм</vt:lpstr>
      <vt:lpstr>Импрессионизм</vt:lpstr>
      <vt:lpstr>Импрессионизм</vt:lpstr>
      <vt:lpstr>Импрессионизм</vt:lpstr>
      <vt:lpstr>Импрессионизм</vt:lpstr>
      <vt:lpstr>Импрессионизм</vt:lpstr>
      <vt:lpstr>Постимпрессионизм</vt:lpstr>
      <vt:lpstr>Постимпрессионизм</vt:lpstr>
      <vt:lpstr>Постимпрессионизм</vt:lpstr>
      <vt:lpstr>Постимпрессионизм</vt:lpstr>
      <vt:lpstr>Постимпрессионизм</vt:lpstr>
      <vt:lpstr>Постимпрессионизм</vt:lpstr>
      <vt:lpstr>Фовизм</vt:lpstr>
      <vt:lpstr>Фовизм</vt:lpstr>
      <vt:lpstr>Фовизм</vt:lpstr>
      <vt:lpstr>Анри Матисс</vt:lpstr>
      <vt:lpstr>Андре Дерен</vt:lpstr>
      <vt:lpstr>Андре Дерен</vt:lpstr>
      <vt:lpstr>Фовизм</vt:lpstr>
      <vt:lpstr>Кубизм</vt:lpstr>
      <vt:lpstr>Кубизм</vt:lpstr>
      <vt:lpstr>Кубизм</vt:lpstr>
      <vt:lpstr>Пабло Пикассо</vt:lpstr>
      <vt:lpstr>Кубизм</vt:lpstr>
      <vt:lpstr>Кубизм</vt:lpstr>
      <vt:lpstr>Сюрреализм</vt:lpstr>
      <vt:lpstr>Сюрреализм</vt:lpstr>
      <vt:lpstr>Сюрреализм</vt:lpstr>
      <vt:lpstr>Сюрреализм</vt:lpstr>
      <vt:lpstr>Сюрреализм</vt:lpstr>
      <vt:lpstr>Закрепление </vt:lpstr>
      <vt:lpstr>Закрепление</vt:lpstr>
      <vt:lpstr>Практическая часть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Натюрморт 20 века</dc:title>
  <cp:lastModifiedBy>User</cp:lastModifiedBy>
  <cp:revision>54</cp:revision>
  <dcterms:modified xsi:type="dcterms:W3CDTF">2015-11-14T16:02:29Z</dcterms:modified>
</cp:coreProperties>
</file>