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66" r:id="rId9"/>
    <p:sldId id="267" r:id="rId10"/>
    <p:sldId id="268" r:id="rId11"/>
    <p:sldId id="274" r:id="rId12"/>
    <p:sldId id="271" r:id="rId13"/>
    <p:sldId id="270" r:id="rId14"/>
    <p:sldId id="272" r:id="rId15"/>
    <p:sldId id="275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DF77434-BE03-4236-8D7D-D3DC4059FDCF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CC517FB-65EA-443E-9E7C-DD2AB158AB7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DF77434-BE03-4236-8D7D-D3DC4059FDCF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CC517FB-65EA-443E-9E7C-DD2AB158AB7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DF77434-BE03-4236-8D7D-D3DC4059FDCF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CC517FB-65EA-443E-9E7C-DD2AB158AB7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7434-BE03-4236-8D7D-D3DC4059FDCF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17FB-65EA-443E-9E7C-DD2AB158AB7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7434-BE03-4236-8D7D-D3DC4059FDCF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17FB-65EA-443E-9E7C-DD2AB158AB7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DF77434-BE03-4236-8D7D-D3DC4059FDCF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CC517FB-65EA-443E-9E7C-DD2AB158AB7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7434-BE03-4236-8D7D-D3DC4059FDCF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17FB-65EA-443E-9E7C-DD2AB158AB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DF77434-BE03-4236-8D7D-D3DC4059FDCF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CC517FB-65EA-443E-9E7C-DD2AB158AB71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DF77434-BE03-4236-8D7D-D3DC4059FDCF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CC517FB-65EA-443E-9E7C-DD2AB158AB71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7434-BE03-4236-8D7D-D3DC4059FDCF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17FB-65EA-443E-9E7C-DD2AB158AB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7434-BE03-4236-8D7D-D3DC4059FDCF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17FB-65EA-443E-9E7C-DD2AB158AB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DF77434-BE03-4236-8D7D-D3DC4059FDCF}" type="datetimeFigureOut">
              <a:rPr lang="ru-RU" smtClean="0"/>
              <a:t>23.11.2017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CC517FB-65EA-443E-9E7C-DD2AB158AB7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480" y="2143116"/>
            <a:ext cx="6886580" cy="1160934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rgbClr val="C00000"/>
                </a:solidFill>
              </a:rPr>
              <a:t>Тема урока:</a:t>
            </a:r>
            <a:br>
              <a:rPr lang="ru-RU" sz="2700" dirty="0" smtClean="0">
                <a:solidFill>
                  <a:srgbClr val="C00000"/>
                </a:solidFill>
              </a:rPr>
            </a:br>
            <a:r>
              <a:rPr lang="ru-RU" sz="4800" dirty="0" smtClean="0">
                <a:solidFill>
                  <a:srgbClr val="C00000"/>
                </a:solidFill>
              </a:rPr>
              <a:t/>
            </a:r>
            <a:br>
              <a:rPr lang="ru-RU" sz="4800" dirty="0" smtClean="0">
                <a:solidFill>
                  <a:srgbClr val="C00000"/>
                </a:solidFill>
              </a:rPr>
            </a:br>
            <a:r>
              <a:rPr lang="ru-RU" sz="6000" dirty="0" smtClean="0">
                <a:solidFill>
                  <a:srgbClr val="C00000"/>
                </a:solidFill>
              </a:rPr>
              <a:t>Сказочный грим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71736" y="4357694"/>
            <a:ext cx="6172200" cy="13716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Группа: 3 СКД</a:t>
            </a:r>
          </a:p>
          <a:p>
            <a:endParaRPr lang="ru-RU" sz="2400" dirty="0" smtClean="0">
              <a:solidFill>
                <a:srgbClr val="C00000"/>
              </a:solidFill>
            </a:endParaRPr>
          </a:p>
          <a:p>
            <a:r>
              <a:rPr lang="ru-RU" sz="2400" dirty="0" smtClean="0">
                <a:solidFill>
                  <a:srgbClr val="C00000"/>
                </a:solidFill>
              </a:rPr>
              <a:t>Преподаватель: </a:t>
            </a:r>
            <a:r>
              <a:rPr lang="ru-RU" sz="2400" dirty="0" err="1" smtClean="0">
                <a:solidFill>
                  <a:srgbClr val="C00000"/>
                </a:solidFill>
              </a:rPr>
              <a:t>Габченко</a:t>
            </a:r>
            <a:r>
              <a:rPr lang="ru-RU" sz="2400" dirty="0" smtClean="0">
                <a:solidFill>
                  <a:srgbClr val="C00000"/>
                </a:solidFill>
              </a:rPr>
              <a:t> В.А.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Цели урока: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1. Познакомиться с выразительными  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   особенностями сказочного грима.</a:t>
            </a:r>
          </a:p>
          <a:p>
            <a:pPr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   2.  Воспитание эстетического вкуса и художественного вкуса через познание грима и перевоплощение в образы.</a:t>
            </a:r>
          </a:p>
          <a:p>
            <a:pPr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   3. Развитие творческой познавательной активности.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1. Что такое грим?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600200"/>
            <a:ext cx="4000528" cy="4572000"/>
          </a:xfrm>
        </p:spPr>
        <p:txBody>
          <a:bodyPr>
            <a:normAutofit fontScale="92500" lnSpcReduction="10000"/>
          </a:bodyPr>
          <a:lstStyle/>
          <a:p>
            <a:r>
              <a:rPr lang="ru-RU" i="1" dirty="0" smtClean="0">
                <a:solidFill>
                  <a:srgbClr val="C00000"/>
                </a:solidFill>
              </a:rPr>
              <a:t>Грим </a:t>
            </a:r>
            <a:r>
              <a:rPr lang="ru-RU" dirty="0" smtClean="0">
                <a:solidFill>
                  <a:srgbClr val="C00000"/>
                </a:solidFill>
              </a:rPr>
              <a:t>– от французского </a:t>
            </a:r>
            <a:r>
              <a:rPr lang="ru-RU" b="1" i="1" dirty="0" err="1" smtClean="0">
                <a:solidFill>
                  <a:srgbClr val="C00000"/>
                </a:solidFill>
              </a:rPr>
              <a:t>grime</a:t>
            </a:r>
            <a:r>
              <a:rPr lang="ru-RU" dirty="0" smtClean="0">
                <a:solidFill>
                  <a:srgbClr val="C00000"/>
                </a:solidFill>
              </a:rPr>
              <a:t>, буквально – забавный старикан, от староитальянского </a:t>
            </a:r>
            <a:r>
              <a:rPr lang="ru-RU" b="1" dirty="0" err="1" smtClean="0">
                <a:solidFill>
                  <a:srgbClr val="C00000"/>
                </a:solidFill>
              </a:rPr>
              <a:t>grimo</a:t>
            </a:r>
            <a:r>
              <a:rPr lang="ru-RU" dirty="0" smtClean="0">
                <a:solidFill>
                  <a:srgbClr val="C00000"/>
                </a:solidFill>
              </a:rPr>
              <a:t> – морщинистый – искусство изменения внешности актера, преимущественно его лица, с помощью гримировальных красок, пластических и волосяных наклеек, парика, прически и др. </a:t>
            </a:r>
            <a:r>
              <a:rPr lang="ru-RU" i="1" dirty="0" smtClean="0"/>
              <a:t> </a:t>
            </a:r>
            <a:endParaRPr lang="ru-RU" dirty="0"/>
          </a:p>
        </p:txBody>
      </p:sp>
      <p:pic>
        <p:nvPicPr>
          <p:cNvPr id="5" name="Содержимое 4" descr="Grim_palitra_b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357686" y="2214554"/>
            <a:ext cx="4447165" cy="296054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7467600" cy="64294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2. В чем заключается задача грима?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28596" y="1571612"/>
            <a:ext cx="4286280" cy="4572000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В том, что при помощи целого ряда приемов, грим помогает артисту отразить в мимике лица характерные особенности роли и зафиксировать их гримом.)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8" name="Содержимое 7" descr="1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857752" y="1428736"/>
            <a:ext cx="3192780" cy="4572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3. Чем отличается театральный  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                             грим от грима в кино?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600200"/>
            <a:ext cx="4286280" cy="4972072"/>
          </a:xfrm>
        </p:spPr>
        <p:txBody>
          <a:bodyPr>
            <a:normAutofit fontScale="62500" lnSpcReduction="20000"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Искусство грима в кино имеет свою особенность Грим для театра и сцены, всегда грубый и условный, а в гриме для кино увеличенное изображение на экране требует особенно тщательной и кропотливой работы гримера. Современный грим для кино приближается к гриму для непосредственного восприятия вживую, и даже пластические детали все чаще делаются из полупрозрачных силиконов, чтобы быть максимально похожими на человеческую плоть </a:t>
            </a:r>
            <a:r>
              <a:rPr lang="ru-RU" sz="3200" i="1" dirty="0" smtClean="0">
                <a:solidFill>
                  <a:srgbClr val="C00000"/>
                </a:solidFill>
              </a:rPr>
              <a:t> </a:t>
            </a:r>
            <a:endParaRPr lang="ru-RU" sz="3200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pic>
        <p:nvPicPr>
          <p:cNvPr id="5" name="Содержимое 4" descr="479988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857752" y="2714620"/>
            <a:ext cx="3657600" cy="245978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4. Сколько видов грима вы знаете?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Существует 2 вида грима: живописный и объемный (пластический). Живописные приемы грима используют лишь краски для имитации объема – нужные впадины и выпуклости рисуются на лице, и меняется цвет кожи. При объемном гриме используются наклейки, подтяжки, а также различные постижерные изделия – волосы, парики.</a:t>
            </a:r>
          </a:p>
          <a:p>
            <a:endParaRPr lang="ru-RU" dirty="0"/>
          </a:p>
        </p:txBody>
      </p:sp>
      <p:pic>
        <p:nvPicPr>
          <p:cNvPr id="7" name="Содержимое 6" descr="1828288_78ab0b26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532275" y="2357430"/>
            <a:ext cx="3983077" cy="262270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5. Кто создатель теоретических  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                               основ грима в СССР?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357430"/>
            <a:ext cx="3657600" cy="3814770"/>
          </a:xfrm>
        </p:spPr>
        <p:txBody>
          <a:bodyPr/>
          <a:lstStyle/>
          <a:p>
            <a:r>
              <a:rPr lang="ru-RU" dirty="0" err="1" smtClean="0">
                <a:solidFill>
                  <a:srgbClr val="C00000"/>
                </a:solidFill>
              </a:rPr>
              <a:t>Раугул</a:t>
            </a:r>
            <a:r>
              <a:rPr lang="ru-RU" dirty="0" smtClean="0">
                <a:solidFill>
                  <a:srgbClr val="C00000"/>
                </a:solidFill>
              </a:rPr>
              <a:t> Р.Д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Содержимое 4" descr="0285589403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643438" y="2643182"/>
            <a:ext cx="3657600" cy="242133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7467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Сказочный грим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543428" cy="45720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этот грим знаком всякому ребенку и является воплощением актера в образе сказочных персонажей – Бабы Яги, Лешего, Дракона и прочих сказочных существ.</a:t>
            </a:r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dirty="0" smtClean="0"/>
              <a:t>Этот  грим является искусством изменения лица соответственно исполняемой актером роли.</a:t>
            </a:r>
          </a:p>
          <a:p>
            <a:r>
              <a:rPr lang="ru-RU" dirty="0" smtClean="0"/>
              <a:t>У гримера на самом деле очень сложная работа. Он должен не только уметь правильно наложить грим, но, прежде всего ему нужно угадать замысел режиссера, встретиться с актерами и создать несколько эскизов грима, которые потом должен утвердить режиссер.</a:t>
            </a:r>
          </a:p>
          <a:p>
            <a:endParaRPr lang="ru-RU" dirty="0"/>
          </a:p>
        </p:txBody>
      </p:sp>
      <p:pic>
        <p:nvPicPr>
          <p:cNvPr id="5" name="Содержимое 4" descr="13233535325351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500694" y="1071546"/>
            <a:ext cx="3172656" cy="2379492"/>
          </a:xfrm>
        </p:spPr>
      </p:pic>
      <p:pic>
        <p:nvPicPr>
          <p:cNvPr id="18434" name="Picture 2" descr="http://infolt.ru/wp-content/uploads/infolt.ru/2012/06/5ea33290c4c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32378" y="3929066"/>
            <a:ext cx="3679811" cy="17430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4757742" cy="502921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Грим призван помочь актеру в его игре, он также должен отвечать не только сценическому образу, но и жизненной правде и производить полное впечатление действительности. Во-первых, необходимость гримировать лицо обусловлена еще рядом технических причин: из-за удаленности сцены от зрительного зала требуется подчеркивание лица яркими красками. Во-вторых, при искусственном освещении, не загримированное лицо актера может казаться темным или мертвенно-бледным.</a:t>
            </a:r>
          </a:p>
          <a:p>
            <a:endParaRPr lang="ru-RU" dirty="0"/>
          </a:p>
        </p:txBody>
      </p:sp>
      <p:pic>
        <p:nvPicPr>
          <p:cNvPr id="5" name="Содержимое 4" descr="DETAIL_PICTURE_646184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715008" y="1000108"/>
            <a:ext cx="2784479" cy="2180687"/>
          </a:xfrm>
        </p:spPr>
      </p:pic>
      <p:pic>
        <p:nvPicPr>
          <p:cNvPr id="25602" name="Picture 2" descr="http://www.kino-teatr.ru/movie/kadr/3999/638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3321868"/>
            <a:ext cx="2886043" cy="21645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4329114" cy="517209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Одна из специфических особенностей театра – это необычайная конкретность его образов, которые создаются живым действием играющих актеров. Все выразительные средства театра, в том числе и грим, способствует этой конкретизации образов. Посредством грима актер может изменить свое лицо, придать ему такую выразительную форму, которая поможет актеру наиболее полно и всесторонне вскрыть сущность образа и в наиболее наглядном виде донести до зрителя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DSC08589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rcRect t="5639" r="7266" b="6508"/>
          <a:stretch>
            <a:fillRect/>
          </a:stretch>
        </p:blipFill>
        <p:spPr>
          <a:xfrm rot="5400000">
            <a:off x="6007374" y="636303"/>
            <a:ext cx="2915729" cy="2071703"/>
          </a:xfrm>
        </p:spPr>
      </p:pic>
      <p:pic>
        <p:nvPicPr>
          <p:cNvPr id="26626" name="Picture 2" descr="C:\Documents and Settings\User\Рабочий стол\грим\Грим фотографии\DSC08590.JPG"/>
          <p:cNvPicPr>
            <a:picLocks noChangeAspect="1" noChangeArrowheads="1"/>
          </p:cNvPicPr>
          <p:nvPr/>
        </p:nvPicPr>
        <p:blipFill>
          <a:blip r:embed="rId3" cstate="print"/>
          <a:srcRect t="11267" r="12653" b="8319"/>
          <a:stretch>
            <a:fillRect/>
          </a:stretch>
        </p:blipFill>
        <p:spPr bwMode="auto">
          <a:xfrm rot="5400000">
            <a:off x="4663144" y="3695046"/>
            <a:ext cx="3103859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467600" cy="634082"/>
          </a:xfrm>
        </p:spPr>
        <p:txBody>
          <a:bodyPr/>
          <a:lstStyle/>
          <a:p>
            <a:pPr algn="ctr"/>
            <a:r>
              <a:rPr lang="ru-RU" dirty="0" smtClean="0"/>
              <a:t>Грим бабы яги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260648"/>
            <a:ext cx="2664042" cy="35520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2204863"/>
            <a:ext cx="2952328" cy="44284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776900"/>
            <a:ext cx="259228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15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112" y="188640"/>
            <a:ext cx="7467600" cy="49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Этапы выполнения ЗЛОГО ЛИЦА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1) Маскируем бровь</a:t>
            </a:r>
            <a:r>
              <a:rPr lang="ru-RU" dirty="0" smtClean="0"/>
              <a:t>. Подводим </a:t>
            </a:r>
            <a:r>
              <a:rPr lang="ru-RU" dirty="0"/>
              <a:t>коричневым тоном бровь выделяя уголок</a:t>
            </a:r>
            <a:r>
              <a:rPr lang="ru-RU" dirty="0" smtClean="0"/>
              <a:t>.</a:t>
            </a:r>
          </a:p>
          <a:p>
            <a:r>
              <a:rPr lang="ru-RU" dirty="0"/>
              <a:t>2))Подчеркиваем носогубную складку коричневым тоном.</a:t>
            </a:r>
            <a:br>
              <a:rPr lang="ru-RU" dirty="0"/>
            </a:br>
            <a:r>
              <a:rPr lang="ru-RU" dirty="0"/>
              <a:t>3)Обостряем подбородок.</a:t>
            </a:r>
            <a:br>
              <a:rPr lang="ru-RU" dirty="0"/>
            </a:br>
            <a:r>
              <a:rPr lang="ru-RU" dirty="0"/>
              <a:t>4) Для придания большей характерности и чтобы образ получился </a:t>
            </a:r>
            <a:r>
              <a:rPr lang="ru-RU" dirty="0" err="1"/>
              <a:t>законченным,можно</a:t>
            </a:r>
            <a:r>
              <a:rPr lang="ru-RU" dirty="0"/>
              <a:t> сделать "Нос с горбинкой"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992" y="683188"/>
            <a:ext cx="3262041" cy="26738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912" y="3382598"/>
            <a:ext cx="2409825" cy="329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00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05482"/>
          </a:xfrm>
        </p:spPr>
        <p:txBody>
          <a:bodyPr/>
          <a:lstStyle/>
          <a:p>
            <a:pPr algn="ctr"/>
            <a:r>
              <a:rPr lang="ru-RU" dirty="0" smtClean="0"/>
              <a:t>Злое лицо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52" r="15743" b="16736"/>
          <a:stretch/>
        </p:blipFill>
        <p:spPr>
          <a:xfrm>
            <a:off x="251520" y="892065"/>
            <a:ext cx="3084896" cy="279580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r="24803" b="51460"/>
          <a:stretch/>
        </p:blipFill>
        <p:spPr>
          <a:xfrm>
            <a:off x="5796136" y="129586"/>
            <a:ext cx="2866568" cy="24768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25" t="9051" r="22438" b="1701"/>
          <a:stretch/>
        </p:blipFill>
        <p:spPr>
          <a:xfrm>
            <a:off x="6372200" y="3140968"/>
            <a:ext cx="2578829" cy="35934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76" t="9051" r="18501" b="18501"/>
          <a:stretch/>
        </p:blipFill>
        <p:spPr>
          <a:xfrm>
            <a:off x="2490772" y="4001921"/>
            <a:ext cx="3722532" cy="273249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10416" y="3694671"/>
            <a:ext cx="2767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Мачеха из 12и месяцев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963321" y="2734702"/>
            <a:ext cx="3180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Круэлла</a:t>
            </a:r>
            <a:r>
              <a:rPr lang="ru-RU" dirty="0" smtClean="0"/>
              <a:t> «101 </a:t>
            </a:r>
            <a:r>
              <a:rPr lang="ru-RU" dirty="0" err="1" smtClean="0"/>
              <a:t>долматинец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822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08912" cy="634082"/>
          </a:xfrm>
        </p:spPr>
        <p:txBody>
          <a:bodyPr/>
          <a:lstStyle/>
          <a:p>
            <a:r>
              <a:rPr lang="ru-RU" dirty="0" smtClean="0"/>
              <a:t>Этапы выполнения ВЕСЕЛОГО ЛИЦА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13601" y="1095155"/>
            <a:ext cx="3594303" cy="5616624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Для того ,чтобы сделать грим " Веселого лица" прежде всего нужно УЛЫБНУТЬСЯ! Итак: </a:t>
            </a:r>
          </a:p>
          <a:p>
            <a:r>
              <a:rPr lang="ru-RU" dirty="0"/>
              <a:t> 1) Улыбнитесь. При улыбке Вы увидите легкие складочки идущие от носа и плавно впадающие в </a:t>
            </a:r>
            <a:r>
              <a:rPr lang="ru-RU" dirty="0" err="1"/>
              <a:t>щеки,подчеркните</a:t>
            </a:r>
            <a:r>
              <a:rPr lang="ru-RU" dirty="0"/>
              <a:t> их красным тоном и нарисуйте полукруг</a:t>
            </a:r>
            <a:r>
              <a:rPr lang="ru-RU" dirty="0" smtClean="0"/>
              <a:t>.</a:t>
            </a:r>
          </a:p>
          <a:p>
            <a:r>
              <a:rPr lang="ru-RU" dirty="0" smtClean="0"/>
              <a:t>2) Растушуйте</a:t>
            </a:r>
          </a:p>
          <a:p>
            <a:r>
              <a:rPr lang="ru-RU" dirty="0"/>
              <a:t>3) </a:t>
            </a:r>
            <a:r>
              <a:rPr lang="ru-RU" dirty="0" smtClean="0"/>
              <a:t>Для </a:t>
            </a:r>
            <a:r>
              <a:rPr lang="ru-RU" dirty="0"/>
              <a:t>придания объема </a:t>
            </a:r>
            <a:r>
              <a:rPr lang="ru-RU" dirty="0" err="1"/>
              <a:t>щеке,нарисованный</a:t>
            </a:r>
            <a:r>
              <a:rPr lang="ru-RU" dirty="0"/>
              <a:t> полукруг нужно подчеркнуть бордовым тоном</a:t>
            </a:r>
            <a:r>
              <a:rPr lang="ru-RU" dirty="0" smtClean="0"/>
              <a:t>. Растушевать</a:t>
            </a:r>
          </a:p>
          <a:p>
            <a:r>
              <a:rPr lang="ru-RU" dirty="0" smtClean="0"/>
              <a:t>4)</a:t>
            </a:r>
            <a:r>
              <a:rPr lang="ru-RU" dirty="0"/>
              <a:t> На самые выступающие части кладется </a:t>
            </a:r>
            <a:r>
              <a:rPr lang="ru-RU" dirty="0" err="1"/>
              <a:t>блик,сначала</a:t>
            </a:r>
            <a:r>
              <a:rPr lang="ru-RU" dirty="0"/>
              <a:t> светлым общим </a:t>
            </a:r>
            <a:r>
              <a:rPr lang="ru-RU" dirty="0" err="1"/>
              <a:t>тоном,затем</a:t>
            </a:r>
            <a:r>
              <a:rPr lang="ru-RU" dirty="0"/>
              <a:t> белым тоном ставим акцент</a:t>
            </a:r>
            <a:r>
              <a:rPr lang="ru-RU" dirty="0" smtClean="0"/>
              <a:t>. Растушевать</a:t>
            </a:r>
          </a:p>
          <a:p>
            <a:r>
              <a:rPr lang="ru-RU" dirty="0" smtClean="0"/>
              <a:t>5)</a:t>
            </a:r>
            <a:r>
              <a:rPr lang="ru-RU" dirty="0"/>
              <a:t> Делаем круглые брови и круглые </a:t>
            </a:r>
            <a:r>
              <a:rPr lang="ru-RU" dirty="0" err="1"/>
              <a:t>глаза.Вздернутый</a:t>
            </a:r>
            <a:r>
              <a:rPr lang="ru-RU" dirty="0"/>
              <a:t> </a:t>
            </a:r>
            <a:r>
              <a:rPr lang="ru-RU" dirty="0" err="1"/>
              <a:t>нос.Припудриваем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26214"/>
          <a:stretch/>
        </p:blipFill>
        <p:spPr>
          <a:xfrm>
            <a:off x="4092851" y="1175535"/>
            <a:ext cx="1844721" cy="22524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2752" b="18309"/>
          <a:stretch/>
        </p:blipFill>
        <p:spPr>
          <a:xfrm>
            <a:off x="6265378" y="1205460"/>
            <a:ext cx="1808339" cy="22575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936" y="4316045"/>
            <a:ext cx="1796800" cy="239573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703001" y="1104600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957903" y="1115026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2)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691535" y="4285190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3)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8730" b="8696"/>
          <a:stretch/>
        </p:blipFill>
        <p:spPr>
          <a:xfrm>
            <a:off x="6299360" y="4297975"/>
            <a:ext cx="1609933" cy="241380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885843" y="4297975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4)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2320" y="2788829"/>
            <a:ext cx="1585398" cy="211386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062470" y="3614542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905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5" r="14563"/>
          <a:stretch/>
        </p:blipFill>
        <p:spPr>
          <a:xfrm>
            <a:off x="2181781" y="760361"/>
            <a:ext cx="2678251" cy="24915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726" y="198286"/>
            <a:ext cx="7467600" cy="562074"/>
          </a:xfrm>
        </p:spPr>
        <p:txBody>
          <a:bodyPr/>
          <a:lstStyle/>
          <a:p>
            <a:r>
              <a:rPr lang="ru-RU" dirty="0" smtClean="0"/>
              <a:t>Сказочный грим от 4СКД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873" y="668462"/>
            <a:ext cx="3657600" cy="24384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83976" y="2035871"/>
            <a:ext cx="3212975" cy="214198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7" r="14086"/>
          <a:stretch/>
        </p:blipFill>
        <p:spPr>
          <a:xfrm>
            <a:off x="611560" y="4450451"/>
            <a:ext cx="2573927" cy="224256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4" r="8387"/>
          <a:stretch/>
        </p:blipFill>
        <p:spPr>
          <a:xfrm>
            <a:off x="3059832" y="2904141"/>
            <a:ext cx="3240360" cy="314401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0" r="14562"/>
          <a:stretch/>
        </p:blipFill>
        <p:spPr>
          <a:xfrm>
            <a:off x="6012160" y="3861048"/>
            <a:ext cx="2977243" cy="2831969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95119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3978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Практическая работа: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329378" cy="2332856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Задание: </a:t>
            </a:r>
          </a:p>
          <a:p>
            <a:pPr marL="457200" indent="-457200">
              <a:buAutoNum type="arabicPeriod"/>
            </a:pPr>
            <a:r>
              <a:rPr lang="ru-RU" b="1" dirty="0" smtClean="0">
                <a:solidFill>
                  <a:srgbClr val="C00000"/>
                </a:solidFill>
              </a:rPr>
              <a:t>Создать выразительный образ сказочного злого персонажа с помощью грима, макияжа прически и одежды.</a:t>
            </a: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286</TotalTime>
  <Words>482</Words>
  <Application>Microsoft Office PowerPoint</Application>
  <PresentationFormat>Экран (4:3)</PresentationFormat>
  <Paragraphs>51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Century Schoolbook</vt:lpstr>
      <vt:lpstr>Wingdings</vt:lpstr>
      <vt:lpstr>Wingdings 2</vt:lpstr>
      <vt:lpstr>Эркер</vt:lpstr>
      <vt:lpstr>Тема урока:  Сказочный грим</vt:lpstr>
      <vt:lpstr>Цели урока:</vt:lpstr>
      <vt:lpstr>1. Что такое грим?</vt:lpstr>
      <vt:lpstr>2. В чем заключается задача грима?</vt:lpstr>
      <vt:lpstr>3. Чем отличается театральный                                грим от грима в кино?</vt:lpstr>
      <vt:lpstr>4. Сколько видов грима вы знаете?</vt:lpstr>
      <vt:lpstr>5. Кто создатель теоретических                                  основ грима в СССР?</vt:lpstr>
      <vt:lpstr>Сказочный грим</vt:lpstr>
      <vt:lpstr>Презентация PowerPoint</vt:lpstr>
      <vt:lpstr>Презентация PowerPoint</vt:lpstr>
      <vt:lpstr>Грим бабы яги</vt:lpstr>
      <vt:lpstr>Этапы выполнения ЗЛОГО ЛИЦА</vt:lpstr>
      <vt:lpstr>Злое лицо</vt:lpstr>
      <vt:lpstr>Этапы выполнения ВЕСЕЛОГО ЛИЦА</vt:lpstr>
      <vt:lpstr>Сказочный грим от 4СКД</vt:lpstr>
      <vt:lpstr>Практическая работа:</vt:lpstr>
    </vt:vector>
  </TitlesOfParts>
  <Company>Organization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 Сказочный грим</dc:title>
  <dc:creator>User</dc:creator>
  <cp:lastModifiedBy>USER</cp:lastModifiedBy>
  <cp:revision>17</cp:revision>
  <dcterms:created xsi:type="dcterms:W3CDTF">2014-04-01T13:36:15Z</dcterms:created>
  <dcterms:modified xsi:type="dcterms:W3CDTF">2017-11-23T05:49:08Z</dcterms:modified>
</cp:coreProperties>
</file>