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6" r:id="rId2"/>
    <p:sldId id="258" r:id="rId3"/>
    <p:sldId id="264" r:id="rId4"/>
    <p:sldId id="257" r:id="rId5"/>
    <p:sldId id="259" r:id="rId6"/>
    <p:sldId id="260" r:id="rId7"/>
    <p:sldId id="265" r:id="rId8"/>
    <p:sldId id="261" r:id="rId9"/>
    <p:sldId id="266" r:id="rId10"/>
    <p:sldId id="262" r:id="rId11"/>
    <p:sldId id="267" r:id="rId12"/>
    <p:sldId id="263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1" d="100"/>
          <a:sy n="91" d="100"/>
        </p:scale>
        <p:origin x="37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2B09B-9A58-4125-A378-3E65322C00A1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FE7C-5CDC-46D0-AE2E-9012A1C2726E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0719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2B09B-9A58-4125-A378-3E65322C00A1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FE7C-5CDC-46D0-AE2E-9012A1C272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911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2B09B-9A58-4125-A378-3E65322C00A1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FE7C-5CDC-46D0-AE2E-9012A1C2726E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1606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2B09B-9A58-4125-A378-3E65322C00A1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FE7C-5CDC-46D0-AE2E-9012A1C272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730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2B09B-9A58-4125-A378-3E65322C00A1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FE7C-5CDC-46D0-AE2E-9012A1C272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575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2B09B-9A58-4125-A378-3E65322C00A1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FE7C-5CDC-46D0-AE2E-9012A1C272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072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2B09B-9A58-4125-A378-3E65322C00A1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FE7C-5CDC-46D0-AE2E-9012A1C272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5356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54E2B09B-9A58-4125-A378-3E65322C00A1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97EFE7C-5CDC-46D0-AE2E-9012A1C272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695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2B09B-9A58-4125-A378-3E65322C00A1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FE7C-5CDC-46D0-AE2E-9012A1C272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565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2B09B-9A58-4125-A378-3E65322C00A1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FE7C-5CDC-46D0-AE2E-9012A1C272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7900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2B09B-9A58-4125-A378-3E65322C00A1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FE7C-5CDC-46D0-AE2E-9012A1C272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2237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4E2B09B-9A58-4125-A378-3E65322C00A1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97EFE7C-5CDC-46D0-AE2E-9012A1C2726E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032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5202238"/>
            <a:ext cx="9144000" cy="165576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18"/>
          <a:stretch/>
        </p:blipFill>
        <p:spPr>
          <a:xfrm>
            <a:off x="0" y="-51117"/>
            <a:ext cx="12192000" cy="8626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315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795437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О клубе «Бизнес-</a:t>
            </a:r>
            <a:r>
              <a:rPr lang="en-US" b="1" dirty="0" smtClean="0">
                <a:solidFill>
                  <a:schemeClr val="bg2">
                    <a:lumMod val="75000"/>
                  </a:schemeClr>
                </a:solidFill>
              </a:rPr>
              <a:t>Start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1960" y="964734"/>
            <a:ext cx="11521440" cy="5207466"/>
          </a:xfrm>
        </p:spPr>
        <p:txBody>
          <a:bodyPr>
            <a:normAutofit/>
          </a:bodyPr>
          <a:lstStyle/>
          <a:p>
            <a:pPr algn="just"/>
            <a:r>
              <a:rPr lang="ru-RU" sz="25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Бизнес-клуб </a:t>
            </a:r>
            <a:r>
              <a:rPr lang="ru-RU" sz="2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«Бизнес-</a:t>
            </a:r>
            <a:r>
              <a:rPr lang="en-US" sz="2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Start</a:t>
            </a:r>
            <a:r>
              <a:rPr lang="ru-RU" sz="25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» создан на базе ГККП «Высший колледж города </a:t>
            </a:r>
            <a:r>
              <a:rPr lang="ru-RU" sz="25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Степногорск</a:t>
            </a:r>
            <a:r>
              <a:rPr lang="ru-RU" sz="25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» </a:t>
            </a:r>
            <a:r>
              <a:rPr lang="ru-RU" sz="25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в ноябре 2021 года</a:t>
            </a:r>
            <a:r>
              <a:rPr lang="ru-RU" sz="25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algn="just"/>
            <a:r>
              <a:rPr lang="ru-RU" sz="25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Руководителями клуба являются преподаватели экономических дисциплин и основ предпринимательской деятельности </a:t>
            </a:r>
            <a:r>
              <a:rPr lang="ru-RU" sz="25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Нуржаксина</a:t>
            </a:r>
            <a:r>
              <a:rPr lang="ru-RU" sz="25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5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Айдана</a:t>
            </a:r>
            <a:r>
              <a:rPr lang="ru-RU" sz="2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5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Газизовна</a:t>
            </a:r>
            <a:r>
              <a:rPr lang="ru-RU" sz="25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                                                       Стригун </a:t>
            </a:r>
            <a:r>
              <a:rPr lang="ru-RU" sz="2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Софья </a:t>
            </a:r>
            <a:r>
              <a:rPr lang="ru-RU" sz="25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Дмитриевна, </a:t>
            </a:r>
            <a:r>
              <a:rPr lang="ru-RU" sz="25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Прядеин</a:t>
            </a:r>
            <a:r>
              <a:rPr lang="ru-RU" sz="25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Антон </a:t>
            </a:r>
            <a:r>
              <a:rPr lang="ru-RU" sz="25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Сергеевич</a:t>
            </a:r>
          </a:p>
          <a:p>
            <a:pPr algn="just"/>
            <a:r>
              <a:rPr lang="ru-RU" sz="25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В бизнес-клубе состоят 20 студентов 2-3 курсов.</a:t>
            </a:r>
          </a:p>
          <a:p>
            <a:pPr algn="just"/>
            <a:r>
              <a:rPr lang="kk-KZ" sz="2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Бизнес-клуб «Бизнес-Start» </a:t>
            </a:r>
            <a:r>
              <a:rPr lang="ru-RU" sz="2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ориентирован на подготовку специалистов для сферы малого и среднего бизнеса, повышение их квалификации, а так же создание субъектов молодежного предпринимательства и их участие в конкурсах и грантах государственных организаций и фондов, общественных организаций и частных предприятий, посредством создания условий для развития,  навыков сотрудничества, профессиональных компетенций </a:t>
            </a:r>
            <a:r>
              <a:rPr lang="ru-RU" sz="25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студентов.</a:t>
            </a:r>
            <a:endParaRPr lang="ru-RU" sz="25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40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8891" y="756386"/>
            <a:ext cx="10058400" cy="795437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Цель клуба «Бизнес-</a:t>
            </a:r>
            <a:r>
              <a:rPr lang="en-US" b="1" dirty="0" smtClean="0">
                <a:solidFill>
                  <a:schemeClr val="bg2">
                    <a:lumMod val="75000"/>
                  </a:schemeClr>
                </a:solidFill>
              </a:rPr>
              <a:t>Start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1960" y="1929468"/>
            <a:ext cx="11521440" cy="4242732"/>
          </a:xfrm>
        </p:spPr>
        <p:txBody>
          <a:bodyPr>
            <a:normAutofit/>
          </a:bodyPr>
          <a:lstStyle/>
          <a:p>
            <a:pPr algn="just"/>
            <a:r>
              <a:rPr lang="kk-KZ" sz="3000" dirty="0" smtClean="0"/>
              <a:t>Целью деятельности бизнес-клуба «Бизнес-Start» является</a:t>
            </a:r>
            <a:r>
              <a:rPr lang="ru-RU" sz="3000" dirty="0" smtClean="0"/>
              <a:t> продвижение и реализация прогрессивных идей в бизнесе, инновационных решений, способствование созданию субъектов молодежного предпринимательства и их стабильному росту.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4561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79720" y="210403"/>
            <a:ext cx="5577840" cy="1481237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План работы </a:t>
            </a:r>
            <a:b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бизнес-клуба</a:t>
            </a:r>
            <a:endParaRPr lang="ru-RU" b="1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" t="4660" r="-1199" b="8473"/>
          <a:stretch/>
        </p:blipFill>
        <p:spPr>
          <a:xfrm>
            <a:off x="60960" y="-1182"/>
            <a:ext cx="5083266" cy="6249582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9720" y="1883500"/>
            <a:ext cx="5819866" cy="436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504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Мы за культурный туризм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Проведение мастер-классов «Заливка </a:t>
            </a:r>
            <a:r>
              <a:rPr lang="ru-RU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эпоксидной </a:t>
            </a:r>
            <a:r>
              <a:rPr lang="ru-RU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смолой»</a:t>
            </a:r>
            <a:endParaRPr lang="ru-RU" sz="4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Проведение </a:t>
            </a:r>
            <a:r>
              <a:rPr lang="ru-RU" sz="4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квестов</a:t>
            </a:r>
            <a:endParaRPr lang="ru-RU" sz="4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097280" y="286603"/>
            <a:ext cx="10058400" cy="143551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6000" b="1" dirty="0" smtClean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Реализуемые проекты</a:t>
            </a:r>
            <a:endParaRPr lang="ru-RU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27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097280" y="286603"/>
            <a:ext cx="10058400" cy="143551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2">
                    <a:lumMod val="75000"/>
                  </a:schemeClr>
                </a:solidFill>
              </a:rPr>
              <a:t>Мы за культурный туризм</a:t>
            </a:r>
          </a:p>
        </p:txBody>
      </p:sp>
      <p:pic>
        <p:nvPicPr>
          <p:cNvPr id="4" name="Рисунок 3" descr="https://vk.com/doc42790003_621669918?hash=ddf149e859a563b64d&amp;dl=6feec151e4a432e19e&amp;wnd=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" y="1906694"/>
            <a:ext cx="4328160" cy="26957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Объект 5" descr="https://vk.com/doc42790003_621669784?hash=a43b8c8b56ebeb0ff2&amp;dl=edf2819a11413b3df8&amp;wnd=1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8041" y="3032760"/>
            <a:ext cx="4178906" cy="30457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5623560" y="1889760"/>
            <a:ext cx="608076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Проект находится на стадии разработки</a:t>
            </a:r>
            <a:endParaRPr lang="ru-RU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910345" y="4787054"/>
            <a:ext cx="608076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err="1" smtClean="0"/>
              <a:t>Шенбек</a:t>
            </a:r>
            <a:r>
              <a:rPr lang="ru-RU" b="1" dirty="0" smtClean="0"/>
              <a:t> Анастасия, группа 3ХЛ-19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5790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097280" y="286603"/>
            <a:ext cx="10058400" cy="143551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2">
                    <a:lumMod val="75000"/>
                  </a:schemeClr>
                </a:solidFill>
              </a:rPr>
              <a:t>Мы за культурный туризм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910345" y="4787054"/>
            <a:ext cx="608076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75959" y="1906694"/>
            <a:ext cx="5186074" cy="4023360"/>
          </a:xfrm>
        </p:spPr>
        <p:txBody>
          <a:bodyPr/>
          <a:lstStyle/>
          <a:p>
            <a:r>
              <a:rPr lang="ru-RU" b="1" dirty="0" smtClean="0"/>
              <a:t>Преимущества проекта: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создание положительного имиджа внутреннего туризма для юного поколения,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повышение культурно-образовательного уровня студентов,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ознакомление с историей, культурой и бытом нашей страны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400" y="1906694"/>
            <a:ext cx="4949505" cy="3712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9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Проведение мастер-классов </a:t>
            </a:r>
            <a:b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«Заливка эпоксидной смолой»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67647" y="1845734"/>
            <a:ext cx="2941320" cy="4023360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500" dirty="0" smtClean="0"/>
              <a:t>Студенты группы </a:t>
            </a:r>
          </a:p>
          <a:p>
            <a:pPr algn="ctr"/>
            <a:r>
              <a:rPr lang="ru-RU" sz="2500" dirty="0" smtClean="0"/>
              <a:t>2Д-20 совместно с преподавателями </a:t>
            </a:r>
            <a:r>
              <a:rPr lang="ru-RU" sz="2500" dirty="0" err="1" smtClean="0"/>
              <a:t>Габченко</a:t>
            </a:r>
            <a:r>
              <a:rPr lang="ru-RU" sz="2500" dirty="0" smtClean="0"/>
              <a:t> В.А., Примак А.А., </a:t>
            </a:r>
          </a:p>
          <a:p>
            <a:pPr algn="ctr"/>
            <a:r>
              <a:rPr lang="ru-RU" sz="2500" dirty="0" smtClean="0"/>
              <a:t>мастерами </a:t>
            </a:r>
            <a:r>
              <a:rPr lang="ru-RU" sz="2500" dirty="0" err="1" smtClean="0"/>
              <a:t>Хлыбовой</a:t>
            </a:r>
            <a:r>
              <a:rPr lang="ru-RU" sz="2500" dirty="0" smtClean="0"/>
              <a:t> Г.А., Шевченко Т.О</a:t>
            </a:r>
            <a:r>
              <a:rPr lang="ru-RU" sz="2500" dirty="0" smtClean="0"/>
              <a:t>.</a:t>
            </a:r>
          </a:p>
          <a:p>
            <a:pPr algn="ctr"/>
            <a:r>
              <a:rPr lang="ru-RU" sz="2500" b="1" dirty="0" smtClean="0"/>
              <a:t>Проект успешно реализуется</a:t>
            </a:r>
            <a:endParaRPr lang="ru-RU" sz="2500" b="1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5318" t="35639" r="66696" b="15216"/>
          <a:stretch/>
        </p:blipFill>
        <p:spPr>
          <a:xfrm>
            <a:off x="132347" y="1845734"/>
            <a:ext cx="4325081" cy="40690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8967" y="1845734"/>
            <a:ext cx="4536443" cy="406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359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Проведение мастер-классов </a:t>
            </a:r>
            <a:b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«Заливка эпоксидной смолой»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2672" y="1845734"/>
            <a:ext cx="4731390" cy="3036659"/>
          </a:xfrm>
        </p:spPr>
        <p:txBody>
          <a:bodyPr>
            <a:normAutofit fontScale="92500" lnSpcReduction="10000"/>
          </a:bodyPr>
          <a:lstStyle/>
          <a:p>
            <a:r>
              <a:rPr lang="ru-RU" sz="2800" b="1" dirty="0"/>
              <a:t>Преимущества проекта: </a:t>
            </a:r>
          </a:p>
          <a:p>
            <a:r>
              <a:rPr lang="ru-RU" sz="2800" dirty="0"/>
              <a:t>-</a:t>
            </a:r>
            <a:r>
              <a:rPr lang="ru-RU" sz="2800" dirty="0" smtClean="0"/>
              <a:t>Занятость молодежи и населения </a:t>
            </a:r>
            <a:r>
              <a:rPr lang="ru-RU" sz="2800" dirty="0"/>
              <a:t>города</a:t>
            </a:r>
          </a:p>
          <a:p>
            <a:r>
              <a:rPr lang="ru-RU" sz="2800" dirty="0"/>
              <a:t>-Развитие творческих способностей</a:t>
            </a:r>
          </a:p>
          <a:p>
            <a:r>
              <a:rPr lang="ru-RU" sz="2800" dirty="0"/>
              <a:t>-Предоставление места для обучения, отдыха и общения</a:t>
            </a:r>
          </a:p>
          <a:p>
            <a:pPr marL="0" indent="0">
              <a:buNone/>
            </a:pPr>
            <a:endParaRPr lang="ru-RU" sz="28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7803" y="1845734"/>
            <a:ext cx="3573711" cy="268028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417" y="2340606"/>
            <a:ext cx="2773961" cy="369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927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841157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Проведение </a:t>
            </a:r>
            <a:r>
              <a:rPr lang="ru-RU" b="1" dirty="0" err="1" smtClean="0">
                <a:solidFill>
                  <a:schemeClr val="bg2">
                    <a:lumMod val="75000"/>
                  </a:schemeClr>
                </a:solidFill>
              </a:rPr>
              <a:t>квестов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77717" y="1876213"/>
            <a:ext cx="7663763" cy="2301504"/>
          </a:xfrm>
        </p:spPr>
        <p:txBody>
          <a:bodyPr>
            <a:normAutofit fontScale="92500" lnSpcReduction="10000"/>
          </a:bodyPr>
          <a:lstStyle/>
          <a:p>
            <a:r>
              <a:rPr lang="ru-RU" sz="2500" dirty="0" smtClean="0"/>
              <a:t>Студенты группы </a:t>
            </a:r>
          </a:p>
          <a:p>
            <a:r>
              <a:rPr lang="ru-RU" sz="2500" dirty="0" smtClean="0"/>
              <a:t>3СКД-19 совместно с преподавателем </a:t>
            </a:r>
          </a:p>
          <a:p>
            <a:r>
              <a:rPr lang="ru-RU" sz="2500" dirty="0" err="1" smtClean="0"/>
              <a:t>Титовским</a:t>
            </a:r>
            <a:r>
              <a:rPr lang="ru-RU" sz="2500" dirty="0" smtClean="0"/>
              <a:t> Дмитрием Владимировичем</a:t>
            </a:r>
          </a:p>
          <a:p>
            <a:r>
              <a:rPr lang="ru-RU" sz="2500" b="1" dirty="0"/>
              <a:t>Проект успешно </a:t>
            </a:r>
            <a:endParaRPr lang="ru-RU" sz="2500" b="1" dirty="0" smtClean="0"/>
          </a:p>
          <a:p>
            <a:r>
              <a:rPr lang="ru-RU" sz="2500" b="1" dirty="0" smtClean="0"/>
              <a:t>реализуется</a:t>
            </a:r>
            <a:endParaRPr lang="ru-RU" sz="2500" b="1" dirty="0"/>
          </a:p>
          <a:p>
            <a:endParaRPr lang="ru-RU" sz="2500" dirty="0" smtClean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19367" t="19155" r="18281" b="4317"/>
          <a:stretch/>
        </p:blipFill>
        <p:spPr>
          <a:xfrm>
            <a:off x="364620" y="1812024"/>
            <a:ext cx="3687264" cy="254557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995" y="3171039"/>
            <a:ext cx="3870120" cy="2902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479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841157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Проведение </a:t>
            </a:r>
            <a:r>
              <a:rPr lang="ru-RU" b="1" dirty="0" err="1" smtClean="0">
                <a:solidFill>
                  <a:schemeClr val="bg2">
                    <a:lumMod val="75000"/>
                  </a:schemeClr>
                </a:solidFill>
              </a:rPr>
              <a:t>квестов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69574" y="1859435"/>
            <a:ext cx="4766625" cy="3434017"/>
          </a:xfrm>
        </p:spPr>
        <p:txBody>
          <a:bodyPr>
            <a:normAutofit fontScale="92500" lnSpcReduction="10000"/>
          </a:bodyPr>
          <a:lstStyle/>
          <a:p>
            <a:r>
              <a:rPr lang="ru-RU" sz="2400" b="1" dirty="0"/>
              <a:t>Преимущества проекта: </a:t>
            </a:r>
          </a:p>
          <a:p>
            <a:r>
              <a:rPr lang="ru-RU" sz="2400" dirty="0" smtClean="0"/>
              <a:t>-Развитие и закрепление профессиональных навыков студентов по специальности «Социально-культурная деятельность»</a:t>
            </a:r>
            <a:endParaRPr lang="ru-RU" sz="2400" dirty="0"/>
          </a:p>
          <a:p>
            <a:r>
              <a:rPr lang="ru-RU" sz="2400" dirty="0"/>
              <a:t>-Предоставление места для </a:t>
            </a:r>
            <a:r>
              <a:rPr lang="ru-RU" sz="2400" dirty="0" smtClean="0"/>
              <a:t>досуга и отдыха студентам и жителям города</a:t>
            </a:r>
          </a:p>
          <a:p>
            <a:r>
              <a:rPr lang="ru-RU" sz="2800" dirty="0" smtClean="0"/>
              <a:t>-Создание базы практики для студентов</a:t>
            </a:r>
            <a:endParaRPr lang="ru-RU" sz="2800" dirty="0"/>
          </a:p>
          <a:p>
            <a:endParaRPr lang="ru-RU" sz="2500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21" y="1859435"/>
            <a:ext cx="5363359" cy="4022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505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9673" y="1795040"/>
            <a:ext cx="5363633" cy="4022725"/>
          </a:xfrm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99691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Сотрудничество</a:t>
            </a:r>
            <a:endParaRPr lang="ru-RU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798072" y="1892992"/>
            <a:ext cx="42672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ru-RU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Палата предпринимателей «</a:t>
            </a:r>
            <a:r>
              <a:rPr lang="ru-RU" sz="25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Атамекен</a:t>
            </a:r>
            <a:r>
              <a:rPr lang="ru-RU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dirty="0" smtClean="0"/>
              <a:t>Молодёжный </a:t>
            </a:r>
            <a:r>
              <a:rPr lang="ru-RU" sz="2800" dirty="0"/>
              <a:t>ресурсный центр города </a:t>
            </a:r>
            <a:r>
              <a:rPr lang="ru-RU" sz="2800" dirty="0" err="1"/>
              <a:t>Степногорска</a:t>
            </a:r>
            <a:endParaRPr lang="ru-RU" sz="2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ОФ </a:t>
            </a:r>
            <a:r>
              <a:rPr lang="en-US" sz="25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anaurpaqstep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Предприниматели города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Степногорск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2500" dirty="0" smtClean="0"/>
          </a:p>
        </p:txBody>
      </p:sp>
    </p:spTree>
    <p:extLst>
      <p:ext uri="{BB962C8B-B14F-4D97-AF65-F5344CB8AC3E}">
        <p14:creationId xmlns:p14="http://schemas.microsoft.com/office/powerpoint/2010/main" val="432607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181170" y="2107014"/>
            <a:ext cx="10058400" cy="99691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Спасибо за внимание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3989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200</TotalTime>
  <Words>317</Words>
  <Application>Microsoft Office PowerPoint</Application>
  <PresentationFormat>Широкоэкранный</PresentationFormat>
  <Paragraphs>47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Wingdings</vt:lpstr>
      <vt:lpstr>Ретро</vt:lpstr>
      <vt:lpstr>Презентация PowerPoint</vt:lpstr>
      <vt:lpstr>О клубе «Бизнес-Start»</vt:lpstr>
      <vt:lpstr>Цель клуба «Бизнес-Start»</vt:lpstr>
      <vt:lpstr>План работы  бизнес-клуба</vt:lpstr>
      <vt:lpstr>Презентация PowerPoint</vt:lpstr>
      <vt:lpstr>Проект находится на стадии разработки</vt:lpstr>
      <vt:lpstr>Презентация PowerPoint</vt:lpstr>
      <vt:lpstr>Проведение мастер-классов  «Заливка эпоксидной смолой»</vt:lpstr>
      <vt:lpstr>Проведение мастер-классов  «Заливка эпоксидной смолой»</vt:lpstr>
      <vt:lpstr>Проведение квестов</vt:lpstr>
      <vt:lpstr>Проведение квестов</vt:lpstr>
      <vt:lpstr>Сотрудничество</vt:lpstr>
      <vt:lpstr>Спасибо за внимание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11</cp:revision>
  <dcterms:created xsi:type="dcterms:W3CDTF">2022-03-24T09:35:26Z</dcterms:created>
  <dcterms:modified xsi:type="dcterms:W3CDTF">2022-03-25T05:39:02Z</dcterms:modified>
</cp:coreProperties>
</file>